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8" r:id="rId2"/>
    <p:sldId id="337" r:id="rId3"/>
  </p:sldIdLst>
  <p:sldSz cx="10333038" cy="7200900"/>
  <p:notesSz cx="7053263" cy="9309100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B55A"/>
    <a:srgbClr val="00FFFF"/>
    <a:srgbClr val="5F5F5F"/>
    <a:srgbClr val="D309B6"/>
    <a:srgbClr val="99FF66"/>
    <a:srgbClr val="0033CC"/>
    <a:srgbClr val="777777"/>
    <a:srgbClr val="66FFFF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96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584" y="108"/>
      </p:cViewPr>
      <p:guideLst>
        <p:guide orient="horz" pos="2268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0"/>
            <a:ext cx="9299734" cy="1920240"/>
          </a:xfrm>
        </p:spPr>
        <p:txBody>
          <a:bodyPr vert="horz" lIns="50095" tIns="0" rIns="50095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6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954" indent="0" algn="ctr">
              <a:buNone/>
            </a:lvl2pPr>
            <a:lvl3pPr marL="1001908" indent="0" algn="ctr">
              <a:buNone/>
            </a:lvl3pPr>
            <a:lvl4pPr marL="1502862" indent="0" algn="ctr">
              <a:buNone/>
            </a:lvl4pPr>
            <a:lvl5pPr marL="2003816" indent="0" algn="ctr">
              <a:buNone/>
            </a:lvl5pPr>
            <a:lvl6pPr marL="2504770" indent="0" algn="ctr">
              <a:buNone/>
            </a:lvl6pPr>
            <a:lvl7pPr marL="3005724" indent="0" algn="ctr">
              <a:buNone/>
            </a:lvl7pPr>
            <a:lvl8pPr marL="3506678" indent="0" algn="ctr">
              <a:buNone/>
            </a:lvl8pPr>
            <a:lvl9pPr marL="400763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1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1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0"/>
            <a:ext cx="8008104" cy="192024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53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09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3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8"/>
            <a:ext cx="4565553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1" y="1611868"/>
            <a:ext cx="4567346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2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1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08" y="640080"/>
            <a:ext cx="6199823" cy="548402"/>
          </a:xfrm>
        </p:spPr>
        <p:txBody>
          <a:bodyPr lIns="50095" rIns="50095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08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08" y="1225126"/>
            <a:ext cx="6199823" cy="556870"/>
          </a:xfrm>
        </p:spPr>
        <p:txBody>
          <a:bodyPr lIns="50095" tIns="50095" rIns="50095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91" tIns="50095" rIns="100191" bIns="5009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09"/>
            <a:ext cx="2411042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5" y="6737509"/>
            <a:ext cx="3272129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09"/>
            <a:ext cx="861087" cy="383381"/>
          </a:xfrm>
          <a:prstGeom prst="rect">
            <a:avLst/>
          </a:prstGeom>
        </p:spPr>
        <p:txBody>
          <a:bodyPr vert="horz" lIns="0" tIns="50095" rIns="0" bIns="50095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145" indent="-450859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813" indent="-310592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366" indent="-250477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824" indent="-200382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3225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683" indent="-200382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5410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452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94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57" y="1363336"/>
            <a:ext cx="7029450" cy="5057775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2124126" y="792138"/>
            <a:ext cx="1689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გენ</a:t>
            </a:r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გეგმა</a:t>
            </a:r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.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1049420" y="204057"/>
            <a:ext cx="8880017" cy="660089"/>
          </a:xfrm>
          <a:prstGeom prst="rect">
            <a:avLst/>
          </a:prstGeom>
        </p:spPr>
        <p:txBody>
          <a:bodyPr lIns="100152" tIns="50076" rIns="100152" bIns="50076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სასაწყობო მეურნეობის 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კონტეინერი.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kikiAcadNusx"/>
              <a:ea typeface="+mj-ea"/>
              <a:cs typeface="+mj-cs"/>
            </a:endParaRPr>
          </a:p>
        </p:txBody>
      </p:sp>
      <p:sp>
        <p:nvSpPr>
          <p:cNvPr id="4" name="Oval 3"/>
          <p:cNvSpPr/>
          <p:nvPr/>
        </p:nvSpPr>
        <p:spPr>
          <a:xfrm>
            <a:off x="2430215" y="4248522"/>
            <a:ext cx="360040" cy="36004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2610235" y="4428542"/>
            <a:ext cx="828092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4158407" y="4104506"/>
            <a:ext cx="4320480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758807" y="3888482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კონტეინერი</a:t>
            </a:r>
            <a:endParaRPr lang="en-US" sz="1200" b="1" dirty="0"/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1350095" y="4428542"/>
            <a:ext cx="12601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350095" y="4187547"/>
            <a:ext cx="1224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smtClean="0">
                <a:solidFill>
                  <a:srgbClr val="FFC000"/>
                </a:solidFill>
              </a:rPr>
              <a:t>სეპტიკი„</a:t>
            </a:r>
            <a:endParaRPr lang="en-US" sz="1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34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890" y="3940745"/>
            <a:ext cx="2961002" cy="20716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1" y="792138"/>
            <a:ext cx="6985211" cy="4625736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2124126" y="792138"/>
            <a:ext cx="1689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გეგმა.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1049420" y="204057"/>
            <a:ext cx="8880017" cy="660089"/>
          </a:xfrm>
          <a:prstGeom prst="rect">
            <a:avLst/>
          </a:prstGeom>
        </p:spPr>
        <p:txBody>
          <a:bodyPr lIns="100152" tIns="50076" rIns="100152" bIns="50076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სასაწყობო მეურნეობის კონტეინერი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kikiAcadNusx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0095" y="5472658"/>
            <a:ext cx="54541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ka-GE" sz="1200" dirty="0" smtClean="0"/>
              <a:t>ელჩამრთველები </a:t>
            </a:r>
            <a:r>
              <a:rPr lang="ka-GE" sz="1200" dirty="0" smtClean="0"/>
              <a:t>-</a:t>
            </a:r>
            <a:r>
              <a:rPr lang="ru-RU" sz="1200" dirty="0" smtClean="0"/>
              <a:t>2 </a:t>
            </a:r>
            <a:r>
              <a:rPr lang="ka-GE" sz="1200" dirty="0" smtClean="0"/>
              <a:t>ცალი</a:t>
            </a:r>
            <a:r>
              <a:rPr lang="ka-GE" sz="1200" dirty="0" smtClean="0"/>
              <a:t>,</a:t>
            </a:r>
          </a:p>
          <a:p>
            <a:pPr marL="342900" indent="-342900">
              <a:buFontTx/>
              <a:buChar char="-"/>
            </a:pPr>
            <a:r>
              <a:rPr lang="ka-GE" sz="1200" dirty="0" smtClean="0"/>
              <a:t>ელექტროროზეტი - </a:t>
            </a:r>
            <a:r>
              <a:rPr lang="ru-RU" sz="1200" dirty="0" smtClean="0"/>
              <a:t>7 </a:t>
            </a:r>
            <a:r>
              <a:rPr lang="ka-GE" sz="1200" dirty="0" smtClean="0"/>
              <a:t>ცალი,</a:t>
            </a:r>
          </a:p>
          <a:p>
            <a:pPr marL="342900" indent="-342900">
              <a:buFontTx/>
              <a:buChar char="-"/>
            </a:pPr>
            <a:r>
              <a:rPr lang="ka-GE" sz="1200" dirty="0" smtClean="0"/>
              <a:t>600</a:t>
            </a:r>
            <a:r>
              <a:rPr lang="en-GB" sz="1200" dirty="0" smtClean="0"/>
              <a:t>X600</a:t>
            </a:r>
            <a:r>
              <a:rPr lang="ka-GE" sz="1200" dirty="0" smtClean="0"/>
              <a:t>მმ ზომის დიოდური სანათი - </a:t>
            </a:r>
            <a:r>
              <a:rPr lang="ru-RU" sz="1200" dirty="0" smtClean="0"/>
              <a:t>1</a:t>
            </a:r>
            <a:r>
              <a:rPr lang="ka-GE" sz="1200" dirty="0" smtClean="0"/>
              <a:t> </a:t>
            </a:r>
            <a:r>
              <a:rPr lang="ka-GE" sz="1200" dirty="0" smtClean="0"/>
              <a:t>ცალი</a:t>
            </a:r>
            <a:r>
              <a:rPr lang="ka-GE" sz="1200" dirty="0" smtClean="0"/>
              <a:t>,</a:t>
            </a:r>
            <a:endParaRPr lang="ru-RU" sz="1200" dirty="0" smtClean="0"/>
          </a:p>
          <a:p>
            <a:pPr marL="342900" indent="-342900">
              <a:buFontTx/>
              <a:buChar char="-"/>
            </a:pPr>
            <a:r>
              <a:rPr lang="ka-GE" sz="1200" dirty="0" smtClean="0"/>
              <a:t>საშუალო ზომის </a:t>
            </a:r>
            <a:r>
              <a:rPr lang="ka-GE" sz="1200" dirty="0"/>
              <a:t>დიოდური სანათი - </a:t>
            </a:r>
            <a:r>
              <a:rPr lang="ru-RU" sz="1200" dirty="0"/>
              <a:t>1</a:t>
            </a:r>
            <a:r>
              <a:rPr lang="ka-GE" sz="1200" dirty="0"/>
              <a:t> ცალი</a:t>
            </a:r>
            <a:r>
              <a:rPr lang="ka-GE" sz="1200" dirty="0" smtClean="0"/>
              <a:t>,</a:t>
            </a:r>
            <a:endParaRPr lang="ka-GE" sz="1200" dirty="0" smtClean="0"/>
          </a:p>
          <a:p>
            <a:pPr marL="342900" indent="-342900">
              <a:buFontTx/>
              <a:buChar char="-"/>
            </a:pPr>
            <a:r>
              <a:rPr lang="ka-GE" sz="1200" dirty="0" smtClean="0"/>
              <a:t>კედლები - 40 მმ სისქის </a:t>
            </a:r>
            <a:r>
              <a:rPr lang="ru-RU" sz="1200" dirty="0" smtClean="0"/>
              <a:t>«</a:t>
            </a:r>
            <a:r>
              <a:rPr lang="ka-GE" sz="1200" dirty="0" smtClean="0"/>
              <a:t>სენდვიჩ</a:t>
            </a:r>
            <a:r>
              <a:rPr lang="ru-RU" sz="1200" dirty="0" smtClean="0"/>
              <a:t>»</a:t>
            </a:r>
            <a:r>
              <a:rPr lang="ka-GE" sz="1200" dirty="0" smtClean="0"/>
              <a:t> პანელი,</a:t>
            </a:r>
          </a:p>
          <a:p>
            <a:pPr marL="342900" indent="-342900">
              <a:buFontTx/>
              <a:buChar char="-"/>
            </a:pPr>
            <a:r>
              <a:rPr lang="ka-GE" sz="1200" dirty="0"/>
              <a:t>გ</a:t>
            </a:r>
            <a:r>
              <a:rPr lang="ka-GE" sz="1200" dirty="0" smtClean="0"/>
              <a:t>ადახურვა - 40 მმ სისქის გადახურვის </a:t>
            </a:r>
            <a:r>
              <a:rPr lang="ru-RU" sz="1200" dirty="0" smtClean="0"/>
              <a:t>«</a:t>
            </a:r>
            <a:r>
              <a:rPr lang="ka-GE" sz="1200" dirty="0" smtClean="0"/>
              <a:t>სენდვიჩ</a:t>
            </a:r>
            <a:r>
              <a:rPr lang="ru-RU" sz="1200" dirty="0" smtClean="0"/>
              <a:t>»</a:t>
            </a:r>
            <a:r>
              <a:rPr lang="ka-GE" sz="1200" dirty="0" smtClean="0"/>
              <a:t> ფილა,</a:t>
            </a:r>
          </a:p>
          <a:p>
            <a:pPr marL="342900" indent="-342900">
              <a:buFontTx/>
              <a:buChar char="-"/>
            </a:pPr>
            <a:r>
              <a:rPr lang="ka-GE" sz="1200" dirty="0" smtClean="0"/>
              <a:t>იატაკი - ლინოლეუმი.</a:t>
            </a:r>
            <a:endParaRPr lang="en-US" sz="1200" dirty="0"/>
          </a:p>
        </p:txBody>
      </p:sp>
      <p:sp>
        <p:nvSpPr>
          <p:cNvPr id="31" name="Равнобедренный треугольник 30"/>
          <p:cNvSpPr/>
          <p:nvPr/>
        </p:nvSpPr>
        <p:spPr>
          <a:xfrm rot="10800000">
            <a:off x="5454552" y="3893437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5454552" y="365766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0,80</a:t>
            </a:r>
            <a:endParaRPr lang="en-US" sz="1400" b="1" dirty="0"/>
          </a:p>
        </p:txBody>
      </p:sp>
      <p:sp>
        <p:nvSpPr>
          <p:cNvPr id="33" name="Равнобедренный треугольник 32"/>
          <p:cNvSpPr/>
          <p:nvPr/>
        </p:nvSpPr>
        <p:spPr>
          <a:xfrm rot="10800000">
            <a:off x="2430216" y="3893437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2430216" y="365766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0.80</a:t>
            </a:r>
            <a:endParaRPr 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601577" y="3101349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h=2400mm</a:t>
            </a:r>
            <a:endParaRPr lang="en-US" dirty="0"/>
          </a:p>
        </p:txBody>
      </p:sp>
      <p:sp>
        <p:nvSpPr>
          <p:cNvPr id="39" name="Равнобедренный треугольник 30"/>
          <p:cNvSpPr/>
          <p:nvPr/>
        </p:nvSpPr>
        <p:spPr>
          <a:xfrm rot="10800000">
            <a:off x="3798368" y="3893437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3798368" y="365766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0.20</a:t>
            </a:r>
            <a:endParaRPr lang="en-US" sz="1400" b="1" dirty="0"/>
          </a:p>
        </p:txBody>
      </p:sp>
      <p:sp>
        <p:nvSpPr>
          <p:cNvPr id="20" name="Равнобедренный треугольник 30"/>
          <p:cNvSpPr/>
          <p:nvPr/>
        </p:nvSpPr>
        <p:spPr>
          <a:xfrm rot="10800000">
            <a:off x="4734471" y="3096393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518447" y="286062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0.20</a:t>
            </a:r>
            <a:endParaRPr lang="en-US" sz="1400" b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4374431" y="1008162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374431" y="1080170"/>
            <a:ext cx="306524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46293" y="864146"/>
            <a:ext cx="666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1</a:t>
            </a:r>
            <a:endParaRPr lang="en-US" sz="1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427801" y="4403571"/>
            <a:ext cx="666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1</a:t>
            </a:r>
            <a:endParaRPr lang="en-US" sz="12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7941905" y="3652713"/>
            <a:ext cx="1689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ჭრილი 1-1.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9198967" y="5688682"/>
            <a:ext cx="0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110735" y="6480770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7110735" y="6336754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7110735" y="6192738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254751" y="6048722"/>
            <a:ext cx="1728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ლინოლეუმი</a:t>
            </a:r>
            <a:endParaRPr lang="en-US" sz="800" dirty="0"/>
          </a:p>
        </p:txBody>
      </p:sp>
      <p:sp>
        <p:nvSpPr>
          <p:cNvPr id="41" name="TextBox 40"/>
          <p:cNvSpPr txBox="1"/>
          <p:nvPr/>
        </p:nvSpPr>
        <p:spPr>
          <a:xfrm>
            <a:off x="7254751" y="6193318"/>
            <a:ext cx="1728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20მმ სისქის ნაწები ფანერა</a:t>
            </a:r>
            <a:endParaRPr lang="en-US" sz="800" dirty="0"/>
          </a:p>
        </p:txBody>
      </p:sp>
      <p:sp>
        <p:nvSpPr>
          <p:cNvPr id="42" name="TextBox 41"/>
          <p:cNvSpPr txBox="1"/>
          <p:nvPr/>
        </p:nvSpPr>
        <p:spPr>
          <a:xfrm>
            <a:off x="7254751" y="6337334"/>
            <a:ext cx="1728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50მმ სისქის ფიცარი</a:t>
            </a:r>
            <a:endParaRPr lang="en-US" sz="800" dirty="0"/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7110735" y="6624786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254751" y="6481350"/>
            <a:ext cx="1728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ლითონის კონსტრუქცია</a:t>
            </a:r>
            <a:endParaRPr lang="en-US" sz="800" dirty="0"/>
          </a:p>
        </p:txBody>
      </p:sp>
      <p:sp>
        <p:nvSpPr>
          <p:cNvPr id="45" name="Равнобедренный треугольник 30"/>
          <p:cNvSpPr/>
          <p:nvPr/>
        </p:nvSpPr>
        <p:spPr>
          <a:xfrm rot="10800000">
            <a:off x="918047" y="2093237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918047" y="185746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1.80</a:t>
            </a:r>
            <a:endParaRPr lang="en-US" sz="1400" b="1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4374431" y="4248522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374431" y="4464546"/>
            <a:ext cx="306524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451" y="1611168"/>
            <a:ext cx="2790255" cy="1917274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8094305" y="1224186"/>
            <a:ext cx="1689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ხედი </a:t>
            </a:r>
            <a:r>
              <a:rPr lang="ru-RU" sz="1400" b="1" u="sng" dirty="0" smtClean="0">
                <a:solidFill>
                  <a:srgbClr val="7030A0"/>
                </a:solidFill>
                <a:latin typeface="geAcadNusx"/>
              </a:rPr>
              <a:t>«А»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6966719" y="2880370"/>
            <a:ext cx="504056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005801" y="2664346"/>
            <a:ext cx="8250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000" b="1" dirty="0" smtClean="0">
                <a:solidFill>
                  <a:srgbClr val="7030A0"/>
                </a:solidFill>
                <a:latin typeface="geAcadNusx"/>
              </a:rPr>
              <a:t>ხედი </a:t>
            </a:r>
            <a:r>
              <a:rPr lang="ru-RU" sz="1000" b="1" dirty="0" smtClean="0">
                <a:solidFill>
                  <a:srgbClr val="7030A0"/>
                </a:solidFill>
                <a:latin typeface="geAcadNusx"/>
              </a:rPr>
              <a:t>«А»</a:t>
            </a:r>
            <a:endParaRPr lang="en-US" sz="1000" b="1" dirty="0">
              <a:solidFill>
                <a:srgbClr val="7030A0"/>
              </a:solidFill>
              <a:latin typeface="geAcadNusx"/>
            </a:endParaRPr>
          </a:p>
        </p:txBody>
      </p:sp>
    </p:spTree>
    <p:extLst>
      <p:ext uri="{BB962C8B-B14F-4D97-AF65-F5344CB8AC3E}">
        <p14:creationId xmlns:p14="http://schemas.microsoft.com/office/powerpoint/2010/main" val="17790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8594</TotalTime>
  <Words>99</Words>
  <Application>Microsoft Office PowerPoint</Application>
  <PresentationFormat>Custom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Arial</vt:lpstr>
      <vt:lpstr>Book Antiqua</vt:lpstr>
      <vt:lpstr>Brush Script MT</vt:lpstr>
      <vt:lpstr>geAcadNusx</vt:lpstr>
      <vt:lpstr>kikiAcadNusx</vt:lpstr>
      <vt:lpstr>Lucida Sans</vt:lpstr>
      <vt:lpstr>Times New Roman</vt:lpstr>
      <vt:lpstr>Wingdings</vt:lpstr>
      <vt:lpstr>Wingdings 2</vt:lpstr>
      <vt:lpstr>Wingdings 3</vt:lpstr>
      <vt:lpstr>Апекс</vt:lpstr>
      <vt:lpstr>PowerPoint Presentation</vt:lpstr>
      <vt:lpstr>PowerPoint Presentation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Albert Cusiani</cp:lastModifiedBy>
  <cp:revision>904</cp:revision>
  <cp:lastPrinted>2021-02-02T06:49:20Z</cp:lastPrinted>
  <dcterms:created xsi:type="dcterms:W3CDTF">2008-07-04T11:56:19Z</dcterms:created>
  <dcterms:modified xsi:type="dcterms:W3CDTF">2021-10-28T11:38:04Z</dcterms:modified>
</cp:coreProperties>
</file>