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38" r:id="rId2"/>
  </p:sldIdLst>
  <p:sldSz cx="10333038" cy="7200900"/>
  <p:notesSz cx="7053263" cy="9309100"/>
  <p:defaultTextStyle>
    <a:defPPr>
      <a:defRPr lang="ru-RU"/>
    </a:defPPr>
    <a:lvl1pPr marL="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095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190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0286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03816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0477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0572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0667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0763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32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B55A"/>
    <a:srgbClr val="00FFFF"/>
    <a:srgbClr val="5F5F5F"/>
    <a:srgbClr val="D309B6"/>
    <a:srgbClr val="99FF66"/>
    <a:srgbClr val="0033CC"/>
    <a:srgbClr val="777777"/>
    <a:srgbClr val="66FFFF"/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996" autoAdjust="0"/>
    <p:restoredTop sz="94660" autoAdjust="0"/>
  </p:normalViewPr>
  <p:slideViewPr>
    <p:cSldViewPr>
      <p:cViewPr varScale="1">
        <p:scale>
          <a:sx n="111" d="100"/>
          <a:sy n="111" d="100"/>
        </p:scale>
        <p:origin x="1584" y="108"/>
      </p:cViewPr>
      <p:guideLst>
        <p:guide orient="horz" pos="2268"/>
        <p:guide pos="3255"/>
      </p:guideLst>
    </p:cSldViewPr>
  </p:slideViewPr>
  <p:outlineViewPr>
    <p:cViewPr>
      <p:scale>
        <a:sx n="33" d="100"/>
        <a:sy n="33" d="100"/>
      </p:scale>
      <p:origin x="0" y="3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76909" y="1440180"/>
            <a:ext cx="9299734" cy="1920240"/>
          </a:xfrm>
        </p:spPr>
        <p:txBody>
          <a:bodyPr vert="horz" lIns="50095" tIns="0" rIns="50095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53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549956" y="3498283"/>
            <a:ext cx="7233127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500954" indent="0" algn="ctr">
              <a:buNone/>
            </a:lvl2pPr>
            <a:lvl3pPr marL="1001908" indent="0" algn="ctr">
              <a:buNone/>
            </a:lvl3pPr>
            <a:lvl4pPr marL="1502862" indent="0" algn="ctr">
              <a:buNone/>
            </a:lvl4pPr>
            <a:lvl5pPr marL="2003816" indent="0" algn="ctr">
              <a:buNone/>
            </a:lvl5pPr>
            <a:lvl6pPr marL="2504770" indent="0" algn="ctr">
              <a:buNone/>
            </a:lvl6pPr>
            <a:lvl7pPr marL="3005724" indent="0" algn="ctr">
              <a:buNone/>
            </a:lvl7pPr>
            <a:lvl8pPr marL="3506678" indent="0" algn="ctr">
              <a:buNone/>
            </a:lvl8pPr>
            <a:lvl9pPr marL="4007632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91452" y="288371"/>
            <a:ext cx="2324934" cy="614410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652" y="288371"/>
            <a:ext cx="6802583" cy="61441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8282" y="640080"/>
            <a:ext cx="8008104" cy="192024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3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08282" y="2633175"/>
            <a:ext cx="8008104" cy="1585198"/>
          </a:xfrm>
        </p:spPr>
        <p:txBody>
          <a:bodyPr anchor="t"/>
          <a:lstStyle>
            <a:lvl1pPr marL="80153" indent="0" algn="l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55299" y="6737509"/>
            <a:ext cx="861087" cy="383381"/>
          </a:xfrm>
        </p:spPr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6652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2628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6703"/>
            <a:ext cx="9299734" cy="12001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2" y="1611868"/>
            <a:ext cx="4565553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249041" y="1611868"/>
            <a:ext cx="4567346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16652" y="2480311"/>
            <a:ext cx="4565553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9041" y="2480311"/>
            <a:ext cx="4567346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3" y="286702"/>
            <a:ext cx="3399498" cy="1220153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4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6653" y="1600201"/>
            <a:ext cx="3399498" cy="4832271"/>
          </a:xfrm>
        </p:spPr>
        <p:txBody>
          <a:bodyPr/>
          <a:lstStyle>
            <a:lvl1pPr marL="0" indent="0">
              <a:buNone/>
              <a:defRPr sz="15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039931" y="286703"/>
            <a:ext cx="5776455" cy="6145769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6608" y="640080"/>
            <a:ext cx="6199823" cy="548402"/>
          </a:xfrm>
        </p:spPr>
        <p:txBody>
          <a:bodyPr lIns="50095" rIns="50095" bIns="0" anchor="b">
            <a:sp3d prstMaterial="softEdge"/>
          </a:bodyPr>
          <a:lstStyle>
            <a:lvl1pPr algn="ctr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66608" y="1923574"/>
            <a:ext cx="6199823" cy="416052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5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66608" y="1225126"/>
            <a:ext cx="6199823" cy="556870"/>
          </a:xfrm>
        </p:spPr>
        <p:txBody>
          <a:bodyPr lIns="50095" tIns="50095" rIns="50095" anchor="t"/>
          <a:lstStyle>
            <a:lvl1pPr marL="0" indent="0" algn="ctr">
              <a:buNone/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16652" y="288370"/>
            <a:ext cx="9299734" cy="1200150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516652" y="1680210"/>
            <a:ext cx="9299734" cy="4944618"/>
          </a:xfrm>
          <a:prstGeom prst="rect">
            <a:avLst/>
          </a:prstGeom>
        </p:spPr>
        <p:txBody>
          <a:bodyPr vert="horz" lIns="100191" tIns="50095" rIns="100191" bIns="50095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16652" y="6737509"/>
            <a:ext cx="2411042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l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CCD89B8-A6F7-4B34-953C-D05DF95E3342}" type="datetimeFigureOut">
              <a:rPr lang="ru-RU" smtClean="0"/>
              <a:pPr/>
              <a:t>27.10.2021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530455" y="6737509"/>
            <a:ext cx="3272129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ct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955299" y="6737509"/>
            <a:ext cx="861087" cy="383381"/>
          </a:xfrm>
          <a:prstGeom prst="rect">
            <a:avLst/>
          </a:prstGeom>
        </p:spPr>
        <p:txBody>
          <a:bodyPr vert="horz" lIns="0" tIns="50095" rIns="0" bIns="50095" anchor="b"/>
          <a:lstStyle>
            <a:lvl1pPr algn="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5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601145" indent="-450859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951813" indent="-310592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366" indent="-250477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482824" indent="-200382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693225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933683" indent="-200382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5410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37452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9494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09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19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028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038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047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057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066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076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0" y="1007583"/>
            <a:ext cx="6648698" cy="417263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754" y="2872462"/>
            <a:ext cx="3559558" cy="236235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0" y="0"/>
            <a:ext cx="10333038" cy="7200900"/>
            <a:chOff x="0" y="0"/>
            <a:chExt cx="10333038" cy="72009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9835250" y="6835856"/>
              <a:ext cx="417062" cy="301185"/>
            </a:xfrm>
            <a:prstGeom prst="rect">
              <a:avLst/>
            </a:prstGeom>
          </p:spPr>
          <p:txBody>
            <a:bodyPr wrap="none" lIns="100152" tIns="50076" rIns="100152" bIns="50076">
              <a:spAutoFit/>
            </a:bodyPr>
            <a:lstStyle/>
            <a:p>
              <a:pPr algn="r">
                <a:defRPr/>
              </a:pPr>
              <a:r>
                <a:rPr lang="en-US" sz="1300" b="1" dirty="0">
                  <a:ln w="6350">
                    <a:noFill/>
                  </a:ln>
                  <a:solidFill>
                    <a:srgbClr val="969696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Brush Script MT" pitchFamily="66" charset="0"/>
                  <a:cs typeface="Arial" pitchFamily="34" charset="0"/>
                </a:rPr>
                <a:t>AK</a:t>
              </a:r>
              <a:endParaRPr lang="ru-RU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0" y="0"/>
              <a:ext cx="10333038" cy="7200900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324" tIns="44162" rIns="88324" bIns="44162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5127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44629" y="6815852"/>
              <a:ext cx="423368" cy="285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5999" y="288082"/>
              <a:ext cx="712879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675086"/>
              <a:ext cx="10333038" cy="1666"/>
            </a:xfrm>
            <a:prstGeom prst="lin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2124126" y="792138"/>
            <a:ext cx="1689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u="sng" dirty="0" smtClean="0">
                <a:solidFill>
                  <a:srgbClr val="7030A0"/>
                </a:solidFill>
                <a:latin typeface="geAcadNusx"/>
              </a:rPr>
              <a:t>გეგმა.</a:t>
            </a:r>
            <a:endParaRPr lang="en-US" sz="1400" b="1" u="sng" dirty="0">
              <a:solidFill>
                <a:srgbClr val="7030A0"/>
              </a:solidFill>
              <a:latin typeface="geAcadNusx"/>
            </a:endParaRP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1049420" y="204057"/>
            <a:ext cx="8880017" cy="660089"/>
          </a:xfrm>
          <a:prstGeom prst="rect">
            <a:avLst/>
          </a:prstGeom>
        </p:spPr>
        <p:txBody>
          <a:bodyPr lIns="100152" tIns="50076" rIns="100152" bIns="50076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defRPr/>
            </a:pPr>
            <a:r>
              <a:rPr lang="ka-GE" sz="1400" b="1" i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kikiAcadNusx"/>
                <a:ea typeface="+mj-ea"/>
                <a:cs typeface="+mj-cs"/>
              </a:rPr>
              <a:t>ენერგოსამსახურის კონტეინერი.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kikiAcadNusx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0095" y="5472658"/>
            <a:ext cx="54541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ka-GE" sz="1200" dirty="0" smtClean="0"/>
              <a:t>ელჩამრთველები - 2 ცალი,</a:t>
            </a:r>
          </a:p>
          <a:p>
            <a:pPr marL="342900" indent="-342900">
              <a:buFontTx/>
              <a:buChar char="-"/>
            </a:pPr>
            <a:r>
              <a:rPr lang="ka-GE" sz="1200" dirty="0" smtClean="0"/>
              <a:t>ელექტროროზეტი </a:t>
            </a:r>
            <a:r>
              <a:rPr lang="ka-GE" sz="1200" smtClean="0"/>
              <a:t>- 7</a:t>
            </a:r>
            <a:r>
              <a:rPr lang="ru-RU" sz="1200" smtClean="0"/>
              <a:t> </a:t>
            </a:r>
            <a:r>
              <a:rPr lang="ka-GE" sz="1200" dirty="0" smtClean="0"/>
              <a:t>ცალი,</a:t>
            </a:r>
          </a:p>
          <a:p>
            <a:pPr marL="342900" indent="-342900">
              <a:buFontTx/>
              <a:buChar char="-"/>
            </a:pPr>
            <a:r>
              <a:rPr lang="ka-GE" sz="1200" dirty="0" smtClean="0"/>
              <a:t>600</a:t>
            </a:r>
            <a:r>
              <a:rPr lang="en-GB" sz="1200" dirty="0" smtClean="0"/>
              <a:t>X600</a:t>
            </a:r>
            <a:r>
              <a:rPr lang="ka-GE" sz="1200" dirty="0" smtClean="0"/>
              <a:t>მმ ზომის დიოდური სანათი - 2 ცალი,</a:t>
            </a:r>
          </a:p>
          <a:p>
            <a:pPr marL="342900" indent="-342900">
              <a:buFontTx/>
              <a:buChar char="-"/>
            </a:pPr>
            <a:r>
              <a:rPr lang="ka-GE" sz="1200" dirty="0" smtClean="0"/>
              <a:t>კედლები - 40 მმ სისქის </a:t>
            </a:r>
            <a:r>
              <a:rPr lang="ru-RU" sz="1200" dirty="0" smtClean="0"/>
              <a:t>«</a:t>
            </a:r>
            <a:r>
              <a:rPr lang="ka-GE" sz="1200" dirty="0" smtClean="0"/>
              <a:t>სენდვიჩ</a:t>
            </a:r>
            <a:r>
              <a:rPr lang="ru-RU" sz="1200" dirty="0" smtClean="0"/>
              <a:t>»</a:t>
            </a:r>
            <a:r>
              <a:rPr lang="ka-GE" sz="1200" dirty="0" smtClean="0"/>
              <a:t> პანელი,</a:t>
            </a:r>
          </a:p>
          <a:p>
            <a:pPr marL="342900" indent="-342900">
              <a:buFontTx/>
              <a:buChar char="-"/>
            </a:pPr>
            <a:r>
              <a:rPr lang="ka-GE" sz="1200" dirty="0"/>
              <a:t>გ</a:t>
            </a:r>
            <a:r>
              <a:rPr lang="ka-GE" sz="1200" dirty="0" smtClean="0"/>
              <a:t>ადახურვა - 40 მმ სისქის გადახურვის </a:t>
            </a:r>
            <a:r>
              <a:rPr lang="ru-RU" sz="1200" dirty="0" smtClean="0"/>
              <a:t>«</a:t>
            </a:r>
            <a:r>
              <a:rPr lang="ka-GE" sz="1200" dirty="0" smtClean="0"/>
              <a:t>სენდვიჩ</a:t>
            </a:r>
            <a:r>
              <a:rPr lang="ru-RU" sz="1200" dirty="0" smtClean="0"/>
              <a:t>»</a:t>
            </a:r>
            <a:r>
              <a:rPr lang="ka-GE" sz="1200" dirty="0" smtClean="0"/>
              <a:t> ფილა,</a:t>
            </a:r>
          </a:p>
          <a:p>
            <a:pPr marL="342900" indent="-342900">
              <a:buFontTx/>
              <a:buChar char="-"/>
            </a:pPr>
            <a:r>
              <a:rPr lang="ka-GE" sz="1200" dirty="0" smtClean="0"/>
              <a:t>იატაკი - ლინოლეუმი.</a:t>
            </a:r>
            <a:endParaRPr lang="en-US" sz="1200" dirty="0"/>
          </a:p>
        </p:txBody>
      </p:sp>
      <p:sp>
        <p:nvSpPr>
          <p:cNvPr id="31" name="Равнобедренный треугольник 30"/>
          <p:cNvSpPr/>
          <p:nvPr/>
        </p:nvSpPr>
        <p:spPr>
          <a:xfrm rot="10800000">
            <a:off x="5922058" y="3893437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5922058" y="365766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0.20</a:t>
            </a:r>
            <a:endParaRPr lang="en-US" sz="1400" b="1" dirty="0"/>
          </a:p>
        </p:txBody>
      </p:sp>
      <p:sp>
        <p:nvSpPr>
          <p:cNvPr id="33" name="Равнобедренный треугольник 32"/>
          <p:cNvSpPr/>
          <p:nvPr/>
        </p:nvSpPr>
        <p:spPr>
          <a:xfrm rot="10800000">
            <a:off x="2465674" y="3893437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2465674" y="365766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0.80</a:t>
            </a:r>
            <a:endParaRPr 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601577" y="3101349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h=2400mm</a:t>
            </a:r>
            <a:endParaRPr lang="en-US" dirty="0"/>
          </a:p>
        </p:txBody>
      </p:sp>
      <p:sp>
        <p:nvSpPr>
          <p:cNvPr id="39" name="Равнобедренный треугольник 30"/>
          <p:cNvSpPr/>
          <p:nvPr/>
        </p:nvSpPr>
        <p:spPr>
          <a:xfrm rot="10800000">
            <a:off x="3798368" y="3404171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3798368" y="3168402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0.20</a:t>
            </a:r>
            <a:endParaRPr lang="en-US" sz="1400" b="1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4841938" y="1008162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841938" y="1080170"/>
            <a:ext cx="306524" cy="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913800" y="864146"/>
            <a:ext cx="6667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1</a:t>
            </a:r>
            <a:endParaRPr lang="en-US" sz="1200" b="1" dirty="0"/>
          </a:p>
        </p:txBody>
      </p:sp>
      <p:cxnSp>
        <p:nvCxnSpPr>
          <p:cNvPr id="28" name="Straight Connector 27"/>
          <p:cNvCxnSpPr/>
          <p:nvPr/>
        </p:nvCxnSpPr>
        <p:spPr>
          <a:xfrm>
            <a:off x="4841938" y="4320530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841938" y="4536554"/>
            <a:ext cx="306524" cy="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913800" y="4475579"/>
            <a:ext cx="6667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1</a:t>
            </a:r>
            <a:endParaRPr lang="en-US" sz="12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7941905" y="2572593"/>
            <a:ext cx="1689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u="sng" dirty="0" smtClean="0">
                <a:solidFill>
                  <a:srgbClr val="7030A0"/>
                </a:solidFill>
                <a:latin typeface="geAcadNusx"/>
              </a:rPr>
              <a:t>ჭრილი 1-1.</a:t>
            </a:r>
            <a:endParaRPr lang="en-US" sz="1400" b="1" u="sng" dirty="0">
              <a:solidFill>
                <a:srgbClr val="7030A0"/>
              </a:solidFill>
              <a:latin typeface="geAcadNusx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8982943" y="4896594"/>
            <a:ext cx="0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6894711" y="5688682"/>
            <a:ext cx="20882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6894711" y="5544666"/>
            <a:ext cx="20882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6894711" y="5400650"/>
            <a:ext cx="20882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038727" y="5256634"/>
            <a:ext cx="17281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ლინოლეუმი</a:t>
            </a:r>
            <a:endParaRPr lang="en-US" sz="800" dirty="0"/>
          </a:p>
        </p:txBody>
      </p:sp>
      <p:sp>
        <p:nvSpPr>
          <p:cNvPr id="41" name="TextBox 40"/>
          <p:cNvSpPr txBox="1"/>
          <p:nvPr/>
        </p:nvSpPr>
        <p:spPr>
          <a:xfrm>
            <a:off x="7038727" y="5401230"/>
            <a:ext cx="17281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20მმ სისქის ნაწები ფანერა</a:t>
            </a:r>
            <a:endParaRPr lang="en-US" sz="800" dirty="0"/>
          </a:p>
        </p:txBody>
      </p:sp>
      <p:sp>
        <p:nvSpPr>
          <p:cNvPr id="42" name="TextBox 41"/>
          <p:cNvSpPr txBox="1"/>
          <p:nvPr/>
        </p:nvSpPr>
        <p:spPr>
          <a:xfrm>
            <a:off x="7038727" y="5545246"/>
            <a:ext cx="17281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50მმ სისქის ფიცარი</a:t>
            </a:r>
            <a:endParaRPr lang="en-US" sz="800" dirty="0"/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6894711" y="5832698"/>
            <a:ext cx="20882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038727" y="5689262"/>
            <a:ext cx="17281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ლითონის კონსტრუქცია</a:t>
            </a:r>
            <a:endParaRPr lang="en-US" sz="800" dirty="0"/>
          </a:p>
        </p:txBody>
      </p:sp>
      <p:sp>
        <p:nvSpPr>
          <p:cNvPr id="48" name="Равнобедренный треугольник 30"/>
          <p:cNvSpPr/>
          <p:nvPr/>
        </p:nvSpPr>
        <p:spPr>
          <a:xfrm rot="10800000">
            <a:off x="990056" y="2468067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990056" y="223229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0.20</a:t>
            </a:r>
            <a:endParaRPr lang="en-US" sz="1400" b="1" dirty="0"/>
          </a:p>
        </p:txBody>
      </p:sp>
      <p:sp>
        <p:nvSpPr>
          <p:cNvPr id="50" name="Равнобедренный треугольник 30"/>
          <p:cNvSpPr/>
          <p:nvPr/>
        </p:nvSpPr>
        <p:spPr>
          <a:xfrm rot="10800000">
            <a:off x="6246639" y="2468067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6102623" y="223229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0.20</a:t>
            </a:r>
            <a:endParaRPr lang="en-US" sz="1400" b="1" dirty="0"/>
          </a:p>
        </p:txBody>
      </p:sp>
      <p:sp>
        <p:nvSpPr>
          <p:cNvPr id="52" name="Равнобедренный треугольник 30"/>
          <p:cNvSpPr/>
          <p:nvPr/>
        </p:nvSpPr>
        <p:spPr>
          <a:xfrm rot="10800000">
            <a:off x="3798368" y="2540075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3798368" y="2304306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0.80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00568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8563</TotalTime>
  <Words>73</Words>
  <Application>Microsoft Office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2" baseType="lpstr">
      <vt:lpstr>Arial</vt:lpstr>
      <vt:lpstr>Book Antiqua</vt:lpstr>
      <vt:lpstr>Brush Script MT</vt:lpstr>
      <vt:lpstr>geAcadNusx</vt:lpstr>
      <vt:lpstr>kikiAcadNusx</vt:lpstr>
      <vt:lpstr>Lucida Sans</vt:lpstr>
      <vt:lpstr>Times New Roman</vt:lpstr>
      <vt:lpstr>Wingdings</vt:lpstr>
      <vt:lpstr>Wingdings 2</vt:lpstr>
      <vt:lpstr>Wingdings 3</vt:lpstr>
      <vt:lpstr>Апекс</vt:lpstr>
      <vt:lpstr>PowerPoint Presentation</vt:lpstr>
    </vt:vector>
  </TitlesOfParts>
  <Company>Deftones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кусиани</dc:creator>
  <cp:lastModifiedBy>Albert Cusiani</cp:lastModifiedBy>
  <cp:revision>903</cp:revision>
  <cp:lastPrinted>2021-02-02T06:49:20Z</cp:lastPrinted>
  <dcterms:created xsi:type="dcterms:W3CDTF">2008-07-04T11:56:19Z</dcterms:created>
  <dcterms:modified xsi:type="dcterms:W3CDTF">2021-10-27T07:49:10Z</dcterms:modified>
</cp:coreProperties>
</file>