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7" r:id="rId2"/>
  </p:sldIdLst>
  <p:sldSz cx="10333038" cy="7200900"/>
  <p:notesSz cx="7053263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B55A"/>
    <a:srgbClr val="00FFFF"/>
    <a:srgbClr val="5F5F5F"/>
    <a:srgbClr val="D309B6"/>
    <a:srgbClr val="99FF66"/>
    <a:srgbClr val="0033CC"/>
    <a:srgbClr val="777777"/>
    <a:srgbClr val="66FFFF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96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1614" y="90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0"/>
            <a:ext cx="9299734" cy="1920240"/>
          </a:xfrm>
        </p:spPr>
        <p:txBody>
          <a:bodyPr vert="horz" lIns="50095" tIns="0" rIns="50095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6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954" indent="0" algn="ctr">
              <a:buNone/>
            </a:lvl2pPr>
            <a:lvl3pPr marL="1001908" indent="0" algn="ctr">
              <a:buNone/>
            </a:lvl3pPr>
            <a:lvl4pPr marL="1502862" indent="0" algn="ctr">
              <a:buNone/>
            </a:lvl4pPr>
            <a:lvl5pPr marL="2003816" indent="0" algn="ctr">
              <a:buNone/>
            </a:lvl5pPr>
            <a:lvl6pPr marL="2504770" indent="0" algn="ctr">
              <a:buNone/>
            </a:lvl6pPr>
            <a:lvl7pPr marL="3005724" indent="0" algn="ctr">
              <a:buNone/>
            </a:lvl7pPr>
            <a:lvl8pPr marL="3506678" indent="0" algn="ctr">
              <a:buNone/>
            </a:lvl8pPr>
            <a:lvl9pPr marL="400763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1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1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0"/>
            <a:ext cx="8008104" cy="192024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53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09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3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8"/>
            <a:ext cx="4565553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1" y="1611868"/>
            <a:ext cx="4567346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2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1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08" y="640080"/>
            <a:ext cx="6199823" cy="548402"/>
          </a:xfrm>
        </p:spPr>
        <p:txBody>
          <a:bodyPr lIns="50095" rIns="50095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08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08" y="1225126"/>
            <a:ext cx="6199823" cy="556870"/>
          </a:xfrm>
        </p:spPr>
        <p:txBody>
          <a:bodyPr lIns="50095" tIns="50095" rIns="50095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91" tIns="50095" rIns="100191" bIns="5009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09"/>
            <a:ext cx="2411042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5" y="6737509"/>
            <a:ext cx="3272129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09"/>
            <a:ext cx="861087" cy="383381"/>
          </a:xfrm>
          <a:prstGeom prst="rect">
            <a:avLst/>
          </a:prstGeom>
        </p:spPr>
        <p:txBody>
          <a:bodyPr vert="horz" lIns="0" tIns="50095" rIns="0" bIns="50095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145" indent="-450859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813" indent="-310592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66" indent="-25047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824" indent="-200382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3225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683" indent="-200382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5410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452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94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0974"/>
            <a:ext cx="6678687" cy="4063652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2124126" y="792138"/>
            <a:ext cx="1689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გეგმა.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1049420" y="204057"/>
            <a:ext cx="8880017" cy="660089"/>
          </a:xfrm>
          <a:prstGeom prst="rect">
            <a:avLst/>
          </a:prstGeom>
        </p:spPr>
        <p:txBody>
          <a:bodyPr lIns="100152" tIns="50076" rIns="100152" bIns="50076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საოფისე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 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kikiAcadNusx"/>
                <a:ea typeface="+mj-ea"/>
                <a:cs typeface="+mj-cs"/>
              </a:rPr>
              <a:t>კონტეინერი.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kikiAcadNusx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0095" y="5472658"/>
            <a:ext cx="5454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ka-GE" sz="1200" dirty="0" smtClean="0"/>
              <a:t>ელჩამრთველები - </a:t>
            </a:r>
            <a:r>
              <a:rPr lang="en-US" sz="1200" dirty="0" smtClean="0"/>
              <a:t>1</a:t>
            </a:r>
            <a:r>
              <a:rPr lang="ka-GE" sz="1200" dirty="0" smtClean="0"/>
              <a:t> ცალი,</a:t>
            </a:r>
          </a:p>
          <a:p>
            <a:pPr marL="342900" indent="-342900">
              <a:buFontTx/>
              <a:buChar char="-"/>
            </a:pPr>
            <a:r>
              <a:rPr lang="ka-GE" sz="1200" dirty="0" smtClean="0"/>
              <a:t>ელექტროროზეტი - </a:t>
            </a:r>
            <a:r>
              <a:rPr lang="ru-RU" sz="1200" dirty="0" smtClean="0"/>
              <a:t>3 </a:t>
            </a:r>
            <a:r>
              <a:rPr lang="ka-GE" sz="1200" dirty="0" smtClean="0"/>
              <a:t>ცალი,</a:t>
            </a:r>
          </a:p>
          <a:p>
            <a:pPr marL="342900" indent="-342900">
              <a:buFontTx/>
              <a:buChar char="-"/>
            </a:pPr>
            <a:r>
              <a:rPr lang="ka-GE" sz="1200" dirty="0" smtClean="0"/>
              <a:t>600</a:t>
            </a:r>
            <a:r>
              <a:rPr lang="en-GB" sz="1200" dirty="0" smtClean="0"/>
              <a:t>X600</a:t>
            </a:r>
            <a:r>
              <a:rPr lang="ka-GE" sz="1200" dirty="0" smtClean="0"/>
              <a:t>მმ ზომის დიოდური სანათი - 2 ცალი,</a:t>
            </a:r>
          </a:p>
          <a:p>
            <a:pPr marL="342900" indent="-342900">
              <a:buFontTx/>
              <a:buChar char="-"/>
            </a:pPr>
            <a:r>
              <a:rPr lang="ka-GE" sz="1200" dirty="0" smtClean="0"/>
              <a:t>კედლები - 40 მმ სისქის </a:t>
            </a:r>
            <a:r>
              <a:rPr lang="ru-RU" sz="1200" dirty="0" smtClean="0"/>
              <a:t>«</a:t>
            </a:r>
            <a:r>
              <a:rPr lang="ka-GE" sz="1200" dirty="0" smtClean="0"/>
              <a:t>სენდვიჩ</a:t>
            </a:r>
            <a:r>
              <a:rPr lang="ru-RU" sz="1200" dirty="0" smtClean="0"/>
              <a:t>»</a:t>
            </a:r>
            <a:r>
              <a:rPr lang="ka-GE" sz="1200" dirty="0" smtClean="0"/>
              <a:t> პანელი,</a:t>
            </a:r>
          </a:p>
          <a:p>
            <a:pPr marL="342900" indent="-342900">
              <a:buFontTx/>
              <a:buChar char="-"/>
            </a:pPr>
            <a:r>
              <a:rPr lang="ka-GE" sz="1200" dirty="0"/>
              <a:t>გ</a:t>
            </a:r>
            <a:r>
              <a:rPr lang="ka-GE" sz="1200" dirty="0" smtClean="0"/>
              <a:t>ადახურვა - 40 მმ სისქის გადახურვის </a:t>
            </a:r>
            <a:r>
              <a:rPr lang="ru-RU" sz="1200" dirty="0" smtClean="0"/>
              <a:t>«</a:t>
            </a:r>
            <a:r>
              <a:rPr lang="ka-GE" sz="1200" dirty="0" smtClean="0"/>
              <a:t>სენდვიჩ</a:t>
            </a:r>
            <a:r>
              <a:rPr lang="ru-RU" sz="1200" smtClean="0"/>
              <a:t>»</a:t>
            </a:r>
            <a:r>
              <a:rPr lang="ka-GE" sz="1200" smtClean="0"/>
              <a:t> </a:t>
            </a:r>
            <a:r>
              <a:rPr lang="ka-GE" sz="1200" dirty="0" smtClean="0"/>
              <a:t>ფილა,</a:t>
            </a:r>
          </a:p>
          <a:p>
            <a:pPr marL="342900" indent="-342900">
              <a:buFontTx/>
              <a:buChar char="-"/>
            </a:pPr>
            <a:r>
              <a:rPr lang="ka-GE" sz="1200" dirty="0" smtClean="0"/>
              <a:t>იატაკი - ლინოლეუმი.</a:t>
            </a:r>
            <a:endParaRPr lang="en-US" sz="1200" dirty="0"/>
          </a:p>
        </p:txBody>
      </p:sp>
      <p:sp>
        <p:nvSpPr>
          <p:cNvPr id="31" name="Равнобедренный треугольник 30"/>
          <p:cNvSpPr/>
          <p:nvPr/>
        </p:nvSpPr>
        <p:spPr>
          <a:xfrm rot="10800000">
            <a:off x="5922058" y="3893437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5922058" y="365766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0.20</a:t>
            </a:r>
            <a:endParaRPr lang="en-US" sz="1400" b="1" dirty="0"/>
          </a:p>
        </p:txBody>
      </p:sp>
      <p:sp>
        <p:nvSpPr>
          <p:cNvPr id="33" name="Равнобедренный треугольник 32"/>
          <p:cNvSpPr/>
          <p:nvPr/>
        </p:nvSpPr>
        <p:spPr>
          <a:xfrm rot="10800000">
            <a:off x="2465674" y="3893437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2465674" y="365766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0.80</a:t>
            </a:r>
            <a:endParaRPr 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601577" y="3101349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h=2400mm</a:t>
            </a:r>
            <a:endParaRPr lang="en-US" dirty="0"/>
          </a:p>
        </p:txBody>
      </p:sp>
      <p:sp>
        <p:nvSpPr>
          <p:cNvPr id="39" name="Равнобедренный треугольник 30"/>
          <p:cNvSpPr/>
          <p:nvPr/>
        </p:nvSpPr>
        <p:spPr>
          <a:xfrm rot="10800000">
            <a:off x="4193866" y="3893437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4193866" y="365766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0.20</a:t>
            </a:r>
            <a:endParaRPr lang="en-US" sz="1400" b="1" dirty="0"/>
          </a:p>
        </p:txBody>
      </p:sp>
      <p:sp>
        <p:nvSpPr>
          <p:cNvPr id="20" name="Равнобедренный треугольник 30"/>
          <p:cNvSpPr/>
          <p:nvPr/>
        </p:nvSpPr>
        <p:spPr>
          <a:xfrm rot="10800000">
            <a:off x="5922057" y="2001484"/>
            <a:ext cx="288032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706033" y="1765715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1,80</a:t>
            </a:r>
            <a:endParaRPr lang="en-US" sz="1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830" y="2880370"/>
            <a:ext cx="3544257" cy="2478523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4841938" y="1008162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841938" y="1080170"/>
            <a:ext cx="306524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13800" y="864146"/>
            <a:ext cx="666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1</a:t>
            </a:r>
            <a:endParaRPr lang="en-US" sz="1200" b="1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4841938" y="4320530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841938" y="4536554"/>
            <a:ext cx="306524" cy="0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913800" y="4475579"/>
            <a:ext cx="666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1</a:t>
            </a:r>
            <a:endParaRPr lang="en-US" sz="1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7941905" y="2572593"/>
            <a:ext cx="1689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rgbClr val="7030A0"/>
                </a:solidFill>
                <a:latin typeface="geAcadNusx"/>
              </a:rPr>
              <a:t>ჭრილი 1-1.</a:t>
            </a:r>
            <a:endParaRPr lang="en-US" sz="1400" b="1" u="sng" dirty="0">
              <a:solidFill>
                <a:srgbClr val="7030A0"/>
              </a:solidFill>
              <a:latin typeface="geAcadNusx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9198967" y="5040610"/>
            <a:ext cx="0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110735" y="5832698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7110735" y="5688682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110735" y="5544666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254751" y="5400650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ლინოლეუმი</a:t>
            </a:r>
            <a:endParaRPr lang="en-US" sz="800" dirty="0"/>
          </a:p>
        </p:txBody>
      </p:sp>
      <p:sp>
        <p:nvSpPr>
          <p:cNvPr id="41" name="TextBox 40"/>
          <p:cNvSpPr txBox="1"/>
          <p:nvPr/>
        </p:nvSpPr>
        <p:spPr>
          <a:xfrm>
            <a:off x="7254751" y="5545246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20მმ სისქის ნაწები ფანერა</a:t>
            </a:r>
            <a:endParaRPr lang="en-US" sz="800" dirty="0"/>
          </a:p>
        </p:txBody>
      </p:sp>
      <p:sp>
        <p:nvSpPr>
          <p:cNvPr id="42" name="TextBox 41"/>
          <p:cNvSpPr txBox="1"/>
          <p:nvPr/>
        </p:nvSpPr>
        <p:spPr>
          <a:xfrm>
            <a:off x="7254751" y="5689262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50მმ სისქის ფიცარი</a:t>
            </a:r>
            <a:endParaRPr lang="en-US" sz="800" dirty="0"/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7110735" y="5976714"/>
            <a:ext cx="20882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254751" y="5833278"/>
            <a:ext cx="17281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800" dirty="0" smtClean="0"/>
              <a:t>ლითონის კონსტრუქცია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7790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8552</TotalTime>
  <Words>71</Words>
  <Application>Microsoft Office PowerPoint</Application>
  <PresentationFormat>Произвольный</PresentationFormat>
  <Paragraphs>21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12" baseType="lpstr">
      <vt:lpstr>Arial</vt:lpstr>
      <vt:lpstr>Book Antiqua</vt:lpstr>
      <vt:lpstr>Brush Script MT</vt:lpstr>
      <vt:lpstr>geAcadNusx</vt:lpstr>
      <vt:lpstr>kikiAcadNusx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Spiridon Moseshvili</cp:lastModifiedBy>
  <cp:revision>901</cp:revision>
  <cp:lastPrinted>2021-02-02T06:49:20Z</cp:lastPrinted>
  <dcterms:created xsi:type="dcterms:W3CDTF">2008-07-04T11:56:19Z</dcterms:created>
  <dcterms:modified xsi:type="dcterms:W3CDTF">2021-10-26T07:58:16Z</dcterms:modified>
</cp:coreProperties>
</file>