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3" r:id="rId2"/>
    <p:sldId id="314" r:id="rId3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55A"/>
    <a:srgbClr val="0033CC"/>
    <a:srgbClr val="00FFFF"/>
    <a:srgbClr val="D309B6"/>
    <a:srgbClr val="5F5F5F"/>
    <a:srgbClr val="99FF66"/>
    <a:srgbClr val="777777"/>
    <a:srgbClr val="66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96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1584" y="90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17.07.2023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Заголовок 1"/>
            <p:cNvSpPr txBox="1">
              <a:spLocks/>
            </p:cNvSpPr>
            <p:nvPr/>
          </p:nvSpPr>
          <p:spPr>
            <a:xfrm>
              <a:off x="1049420" y="144066"/>
              <a:ext cx="8880017" cy="660089"/>
            </a:xfrm>
            <a:prstGeom prst="rect">
              <a:avLst/>
            </a:prstGeom>
          </p:spPr>
          <p:txBody>
            <a:bodyPr lIns="100152" tIns="50076" rIns="100152" bIns="50076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algn="r">
                <a:defRPr/>
              </a:pPr>
              <a:r>
                <a:rPr lang="en-GB" sz="16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 Nusx Geo" pitchFamily="34" charset="0"/>
                  <a:ea typeface="+mj-ea"/>
                  <a:cs typeface="+mj-cs"/>
                </a:rPr>
                <a:t>მ</a:t>
              </a:r>
              <a:r>
                <a:rPr lang="ka-GE" sz="16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 Nusx Geo" pitchFamily="34" charset="0"/>
                  <a:ea typeface="+mj-ea"/>
                  <a:cs typeface="+mj-cs"/>
                </a:rPr>
                <a:t>აღაროს სასმელი წყლის </a:t>
              </a:r>
              <a:r>
                <a:rPr lang="ka-GE" sz="16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 Nusx Geo" pitchFamily="34" charset="0"/>
                  <a:ea typeface="+mj-ea"/>
                  <a:cs typeface="+mj-cs"/>
                </a:rPr>
                <a:t>რეზერვუარი</a:t>
              </a:r>
              <a:endParaRPr lang="ru-RU" sz="1600" b="1" i="1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7" y="2376314"/>
            <a:ext cx="6347636" cy="4760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672" y="720130"/>
            <a:ext cx="5309415" cy="3982061"/>
          </a:xfrm>
          <a:prstGeom prst="rect">
            <a:avLst/>
          </a:prstGeom>
        </p:spPr>
      </p:pic>
      <p:sp>
        <p:nvSpPr>
          <p:cNvPr id="14" name="Isosceles Triangle 13"/>
          <p:cNvSpPr/>
          <p:nvPr/>
        </p:nvSpPr>
        <p:spPr>
          <a:xfrm rot="10800000">
            <a:off x="2358208" y="4248522"/>
            <a:ext cx="432048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502223" y="4012753"/>
            <a:ext cx="943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bg1"/>
                </a:solidFill>
              </a:rPr>
              <a:t>3,00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0" name="Isosceles Triangle 19"/>
          <p:cNvSpPr/>
          <p:nvPr/>
        </p:nvSpPr>
        <p:spPr>
          <a:xfrm rot="10800000">
            <a:off x="2430215" y="6408762"/>
            <a:ext cx="432048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574230" y="6172993"/>
            <a:ext cx="943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bg1"/>
                </a:solidFill>
              </a:rPr>
              <a:t>0,00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94711" y="5184626"/>
            <a:ext cx="2232248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a-GE" sz="1200" dirty="0" smtClean="0">
                <a:solidFill>
                  <a:schemeClr val="tx1"/>
                </a:solidFill>
              </a:rPr>
              <a:t>დასამუშავებელი ზედაპირის ფართი შეადგენს 400მ2.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26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455" y="769524"/>
            <a:ext cx="3520537" cy="46940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070" y="5040610"/>
            <a:ext cx="2795242" cy="209643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0"/>
            <a:ext cx="10333038" cy="7200900"/>
            <a:chOff x="0" y="0"/>
            <a:chExt cx="10333038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50" y="6835856"/>
              <a:ext cx="417062" cy="301185"/>
            </a:xfrm>
            <a:prstGeom prst="rect">
              <a:avLst/>
            </a:prstGeom>
          </p:spPr>
          <p:txBody>
            <a:bodyPr wrap="none" lIns="100152" tIns="50076" rIns="100152" bIns="50076">
              <a:spAutoFit/>
            </a:bodyPr>
            <a:lstStyle/>
            <a:p>
              <a:pPr algn="r"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0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24" tIns="44162" rIns="88324" bIns="44162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7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44629" y="6815852"/>
              <a:ext cx="423368" cy="285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86"/>
              <a:ext cx="10333038" cy="1666"/>
            </a:xfrm>
            <a:prstGeom prst="line">
              <a:avLst/>
            </a:prstGeom>
            <a:ln w="28575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Заголовок 1"/>
            <p:cNvSpPr txBox="1">
              <a:spLocks/>
            </p:cNvSpPr>
            <p:nvPr/>
          </p:nvSpPr>
          <p:spPr>
            <a:xfrm>
              <a:off x="1049420" y="144066"/>
              <a:ext cx="8880017" cy="660089"/>
            </a:xfrm>
            <a:prstGeom prst="rect">
              <a:avLst/>
            </a:prstGeom>
          </p:spPr>
          <p:txBody>
            <a:bodyPr lIns="100152" tIns="50076" rIns="100152" bIns="50076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algn="r">
                <a:defRPr/>
              </a:pPr>
              <a:r>
                <a:rPr lang="en-GB" sz="16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 Nusx Geo" pitchFamily="34" charset="0"/>
                  <a:ea typeface="+mj-ea"/>
                  <a:cs typeface="+mj-cs"/>
                </a:rPr>
                <a:t>მ</a:t>
              </a:r>
              <a:r>
                <a:rPr lang="ka-GE" sz="16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 Nusx Geo" pitchFamily="34" charset="0"/>
                  <a:ea typeface="+mj-ea"/>
                  <a:cs typeface="+mj-cs"/>
                </a:rPr>
                <a:t>აღაროს სასმელი წყლის </a:t>
              </a:r>
              <a:r>
                <a:rPr lang="ka-GE" sz="16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 Nusx Geo" pitchFamily="34" charset="0"/>
                  <a:ea typeface="+mj-ea"/>
                  <a:cs typeface="+mj-cs"/>
                </a:rPr>
                <a:t>რეზერვუარი.</a:t>
              </a:r>
              <a:endParaRPr lang="ru-RU" sz="1600" b="1" i="1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59" y="1261781"/>
            <a:ext cx="4386797" cy="584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5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8360</TotalTime>
  <Words>21</Words>
  <Application>Microsoft Office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Acad Nusx Geo</vt:lpstr>
      <vt:lpstr>Arial</vt:lpstr>
      <vt:lpstr>Book Antiqua</vt:lpstr>
      <vt:lpstr>Brush Script MT</vt:lpstr>
      <vt:lpstr>Lucida Sans</vt:lpstr>
      <vt:lpstr>Times New Roman</vt:lpstr>
      <vt:lpstr>Wingdings</vt:lpstr>
      <vt:lpstr>Wingdings 2</vt:lpstr>
      <vt:lpstr>Wingdings 3</vt:lpstr>
      <vt:lpstr>Апекс</vt:lpstr>
      <vt:lpstr>PowerPoint Presentation</vt:lpstr>
      <vt:lpstr>PowerPoint Presentation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Albert Cusiani</cp:lastModifiedBy>
  <cp:revision>905</cp:revision>
  <cp:lastPrinted>2020-09-09T11:51:33Z</cp:lastPrinted>
  <dcterms:created xsi:type="dcterms:W3CDTF">2008-07-04T11:56:19Z</dcterms:created>
  <dcterms:modified xsi:type="dcterms:W3CDTF">2023-07-17T09:47:56Z</dcterms:modified>
</cp:coreProperties>
</file>