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5"/>
  </p:sldMasterIdLst>
  <p:notesMasterIdLst>
    <p:notesMasterId r:id="rId13"/>
  </p:notesMasterIdLst>
  <p:sldIdLst>
    <p:sldId id="258" r:id="rId6"/>
    <p:sldId id="257" r:id="rId7"/>
    <p:sldId id="282" r:id="rId8"/>
    <p:sldId id="292" r:id="rId9"/>
    <p:sldId id="293" r:id="rId10"/>
    <p:sldId id="294" r:id="rId11"/>
    <p:sldId id="27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7" autoAdjust="0"/>
    <p:restoredTop sz="94660"/>
  </p:normalViewPr>
  <p:slideViewPr>
    <p:cSldViewPr snapToGrid="0">
      <p:cViewPr varScale="1">
        <p:scale>
          <a:sx n="94" d="100"/>
          <a:sy n="94" d="100"/>
        </p:scale>
        <p:origin x="250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F8A29-9242-41BA-942A-042501D469A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53579-D4DE-461A-AF9A-F42CCA30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41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07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48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74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53579-D4DE-461A-AF9A-F42CCA30C2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95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64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9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46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808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0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8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8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5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8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53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4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7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7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6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4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F892E2-3999-4999-8C14-E8EAEDA7659F}" type="datetimeFigureOut">
              <a:rPr lang="en-US" smtClean="0"/>
              <a:t>5/2/2024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91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17608" y="2665256"/>
            <a:ext cx="64588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ახალი </a:t>
            </a:r>
            <a:r>
              <a:rPr lang="ka-GE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ფასმაჩვენებლები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632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615" y="334100"/>
            <a:ext cx="9583738" cy="461683"/>
          </a:xfrm>
        </p:spPr>
        <p:txBody>
          <a:bodyPr/>
          <a:lstStyle/>
          <a:p>
            <a:r>
              <a:rPr lang="ka-GE" sz="2800" dirty="0"/>
              <a:t>ავტოგასამართი სადგურების ფასმაჩვენებლები</a:t>
            </a: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dirty="0" smtClean="0"/>
              <a:t/>
            </a:r>
            <a:br>
              <a:rPr lang="ka-GE" dirty="0" smtClean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7927" y="2243838"/>
            <a:ext cx="1086196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ისანი </a:t>
            </a:r>
            <a:r>
              <a:rPr lang="en-US" sz="2400" dirty="0" smtClean="0"/>
              <a:t>                       </a:t>
            </a:r>
            <a:r>
              <a:rPr lang="ka-GE" sz="1200" dirty="0" smtClean="0"/>
              <a:t>ქ. თბილისი, </a:t>
            </a:r>
            <a:r>
              <a:rPr lang="ka-GE" sz="1200" dirty="0" err="1" smtClean="0"/>
              <a:t>აწყურის</a:t>
            </a:r>
            <a:r>
              <a:rPr lang="ka-GE" sz="1200" dirty="0" smtClean="0"/>
              <a:t> ქუჩისა და კახეთის გზატკეცილის </a:t>
            </a:r>
            <a:r>
              <a:rPr lang="ka-GE" sz="1200" dirty="0" err="1" smtClean="0"/>
              <a:t>მიმდებარედ</a:t>
            </a:r>
            <a:r>
              <a:rPr lang="ka-GE" sz="1200" dirty="0" smtClean="0"/>
              <a:t> </a:t>
            </a:r>
            <a:r>
              <a:rPr lang="en-US" sz="1200" dirty="0" smtClean="0"/>
              <a:t> </a:t>
            </a:r>
            <a:r>
              <a:rPr lang="ka-GE" sz="1200" dirty="0" smtClean="0"/>
              <a:t>(ს/კ    01.17.13.010.013 )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ვახუშტი           </a:t>
            </a:r>
            <a:r>
              <a:rPr lang="en-US" sz="2400" dirty="0" smtClean="0"/>
              <a:t>         </a:t>
            </a:r>
            <a:r>
              <a:rPr lang="ka-GE" sz="1200" dirty="0" smtClean="0"/>
              <a:t>ქ .თბილისი,  გიორგი სააკაძის დაღმართი </a:t>
            </a:r>
            <a:r>
              <a:rPr lang="en-US" sz="1200" dirty="0" smtClean="0"/>
              <a:t>N</a:t>
            </a:r>
            <a:r>
              <a:rPr lang="ka-GE" sz="1200" dirty="0" smtClean="0"/>
              <a:t> 13 (ს/კ   01.10.13.016.033 )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მარიჯანი        </a:t>
            </a:r>
            <a:r>
              <a:rPr lang="en-US" sz="2400" dirty="0" smtClean="0"/>
              <a:t>    </a:t>
            </a:r>
            <a:r>
              <a:rPr lang="ka-GE" sz="2400" dirty="0" smtClean="0"/>
              <a:t>     </a:t>
            </a:r>
            <a:r>
              <a:rPr lang="en-US" sz="2400" dirty="0" smtClean="0"/>
              <a:t> </a:t>
            </a:r>
            <a:r>
              <a:rPr lang="ka-GE" sz="2400" dirty="0" smtClean="0"/>
              <a:t> </a:t>
            </a:r>
            <a:r>
              <a:rPr lang="ka-GE" sz="1200" dirty="0" smtClean="0"/>
              <a:t>ქ. </a:t>
            </a:r>
            <a:r>
              <a:rPr lang="ka-GE" sz="1200" dirty="0"/>
              <a:t>თბილისი, </a:t>
            </a:r>
            <a:r>
              <a:rPr lang="ka-GE" sz="1200" dirty="0" err="1" smtClean="0"/>
              <a:t>მარჯანის</a:t>
            </a:r>
            <a:r>
              <a:rPr lang="ka-GE" sz="1200" dirty="0" smtClean="0"/>
              <a:t> .ქ </a:t>
            </a:r>
            <a:r>
              <a:rPr lang="en-US" sz="1200" dirty="0" smtClean="0"/>
              <a:t>N </a:t>
            </a:r>
            <a:r>
              <a:rPr lang="ka-GE" sz="1200" dirty="0" smtClean="0"/>
              <a:t>16</a:t>
            </a:r>
            <a:r>
              <a:rPr lang="en-US" sz="1200" dirty="0" smtClean="0"/>
              <a:t>   (</a:t>
            </a:r>
            <a:r>
              <a:rPr lang="ka-GE" sz="1200" dirty="0" smtClean="0"/>
              <a:t>ს/კ    01.01.14.03.039.042 )</a:t>
            </a:r>
            <a:r>
              <a:rPr lang="en-US" sz="1200" dirty="0" smtClean="0"/>
              <a:t> </a:t>
            </a:r>
            <a:endParaRPr lang="ka-GE" sz="1200" dirty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ვარკეთილი         </a:t>
            </a:r>
            <a:r>
              <a:rPr lang="en-US" sz="2400" dirty="0" smtClean="0"/>
              <a:t>     </a:t>
            </a:r>
            <a:r>
              <a:rPr lang="ka-GE" sz="2400" dirty="0" smtClean="0"/>
              <a:t> </a:t>
            </a:r>
            <a:r>
              <a:rPr lang="ka-GE" sz="1200" dirty="0" smtClean="0"/>
              <a:t>ქ. თბილისი ,  ჯავახეთის .ქ    </a:t>
            </a:r>
            <a:r>
              <a:rPr lang="en-US" sz="1200" dirty="0" smtClean="0"/>
              <a:t>N </a:t>
            </a:r>
            <a:r>
              <a:rPr lang="ka-GE" sz="1200" dirty="0" smtClean="0"/>
              <a:t>18</a:t>
            </a:r>
            <a:r>
              <a:rPr lang="en-US" sz="1200" dirty="0" smtClean="0"/>
              <a:t> </a:t>
            </a:r>
            <a:r>
              <a:rPr lang="ka-GE" sz="1200" dirty="0" smtClean="0"/>
              <a:t>( ს/კ </a:t>
            </a:r>
            <a:r>
              <a:rPr lang="en-US" sz="1200" dirty="0" smtClean="0"/>
              <a:t>01.</a:t>
            </a:r>
            <a:r>
              <a:rPr lang="ka-GE" sz="1200" dirty="0" smtClean="0"/>
              <a:t>19.36.001.058 )</a:t>
            </a:r>
            <a:endParaRPr lang="ka-GE" sz="1200" dirty="0"/>
          </a:p>
          <a:p>
            <a:endParaRPr lang="ka-GE" sz="1400" dirty="0"/>
          </a:p>
        </p:txBody>
      </p:sp>
    </p:spTree>
    <p:extLst>
      <p:ext uri="{BB962C8B-B14F-4D97-AF65-F5344CB8AC3E}">
        <p14:creationId xmlns:p14="http://schemas.microsoft.com/office/powerpoint/2010/main" val="35344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ვახუშტი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4652" y="608758"/>
            <a:ext cx="49545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 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1" t="16370" r="13989" b="7036"/>
          <a:stretch/>
        </p:blipFill>
        <p:spPr>
          <a:xfrm>
            <a:off x="3508778" y="2546166"/>
            <a:ext cx="3221086" cy="2721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7" t="14165" r="14856" b="8820"/>
          <a:stretch/>
        </p:blipFill>
        <p:spPr>
          <a:xfrm>
            <a:off x="185334" y="2540171"/>
            <a:ext cx="3297753" cy="2727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742" y="3399183"/>
            <a:ext cx="4887699" cy="319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ვარკეთილი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14652" y="608758"/>
            <a:ext cx="49545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  <a:endParaRPr lang="ka-G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6" t="7464" b="14348"/>
          <a:stretch/>
        </p:blipFill>
        <p:spPr>
          <a:xfrm>
            <a:off x="3795808" y="2468415"/>
            <a:ext cx="2808984" cy="2948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3" y="2468415"/>
            <a:ext cx="2798952" cy="2948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1013" y="3433969"/>
            <a:ext cx="4794008" cy="313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ისანი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49378" y="554498"/>
            <a:ext cx="4954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 2 ცალი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სოკარის ლოგო</a:t>
            </a:r>
            <a:endParaRPr lang="ka-G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228" y="2376391"/>
            <a:ext cx="2354747" cy="361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823" y="2384849"/>
            <a:ext cx="2354747" cy="361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3" y="2384849"/>
            <a:ext cx="2345390" cy="3602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9378" y="3621553"/>
            <a:ext cx="4464188" cy="292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744737"/>
          </a:xfrm>
        </p:spPr>
        <p:txBody>
          <a:bodyPr/>
          <a:lstStyle/>
          <a:p>
            <a:r>
              <a:rPr lang="ka-GE" dirty="0" smtClean="0"/>
              <a:t>აგს მარიჯანი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203" y="1892695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7326" y="1321809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16667" y="772753"/>
            <a:ext cx="4954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ცალმხრივი 2 ცალი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/>
              <a:t>ნანო </a:t>
            </a:r>
            <a:r>
              <a:rPr lang="ka-GE" dirty="0" smtClean="0"/>
              <a:t>(სრული </a:t>
            </a:r>
            <a:r>
              <a:rPr lang="ka-GE" dirty="0"/>
              <a:t>ლოგო </a:t>
            </a:r>
            <a:r>
              <a:rPr lang="ka-GE" dirty="0" smtClean="0"/>
              <a:t>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ვეიმარტის ლოგო (მანათბელი)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 (მანათობელი)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სოკარის ლოგო</a:t>
            </a:r>
            <a:endParaRPr lang="ka-G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7" t="5145" r="16838" b="1304"/>
          <a:stretch/>
        </p:blipFill>
        <p:spPr>
          <a:xfrm>
            <a:off x="3233648" y="2459393"/>
            <a:ext cx="2394418" cy="3453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6" t="6956" r="21830" b="4493"/>
          <a:stretch/>
        </p:blipFill>
        <p:spPr>
          <a:xfrm>
            <a:off x="4909933" y="2459393"/>
            <a:ext cx="2360035" cy="3453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5" t="3478" r="16838" b="1305"/>
          <a:stretch/>
        </p:blipFill>
        <p:spPr>
          <a:xfrm>
            <a:off x="533203" y="2459393"/>
            <a:ext cx="2377165" cy="3478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1150" y="3878584"/>
            <a:ext cx="4237894" cy="27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7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782" y="695931"/>
            <a:ext cx="9966037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IT-</a:t>
            </a: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 ძირითადი 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მოთხოვნები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ფასმაჩვენებელი ობიექტებზე უნდა იმართებოდეს ცენტრალიზებულად, როგორც სათაო ოფისიდან, ისე სადგურიდან;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კავშირისთვის გამოყენებული უნდა იყოს ქსელი (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გარდა გამონაკლისის შემთხვევებისა, რომელიც შეიძლება მოგვარდეს სხვა საშუალებით (შეთანხმდეს წინასწარ, მაგ. 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მართვის სისტემას უნდა გააჩნდეს ე.წ.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სოკარის სისტემასთან ინტეგრაციის მიზნით;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შესაძლებელი უნდა იყოს ვენდორის მხარდაჭერა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-ს გამოყენებისას წარმოშობილი ხარვეზების შემთხვევაში.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35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VVDU5HPDTQC2-89-219768</_dlc_DocId>
    <_dlc_DocIdUrl xmlns="a5444ea2-90b0-4ece-a612-f39e0dd9a22f">
      <Url>https://docflow.socar.ge/dms/requests/_layouts/15/DocIdRedir.aspx?ID=VVDU5HPDTQC2-89-219768</Url>
      <Description>VVDU5HPDTQC2-89-219768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C71A158-260C-4D62-88FE-E3E798BEF7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601E61-4D37-47DC-9D4C-A1BD184FF82B}">
  <ds:schemaRefs>
    <ds:schemaRef ds:uri="http://schemas.openxmlformats.org/package/2006/metadata/core-properties"/>
    <ds:schemaRef ds:uri="http://www.w3.org/XML/1998/namespace"/>
    <ds:schemaRef ds:uri="a5444ea2-90b0-4ece-a612-f39e0dd9a22f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CF6F35B-8809-47D0-92AB-9B4D13956C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444ea2-90b0-4ece-a612-f39e0dd9a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884B0C-25D3-4129-BEF5-CAAB4ACA957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4562</TotalTime>
  <Words>282</Words>
  <Application>Microsoft Office PowerPoint</Application>
  <PresentationFormat>Widescreen</PresentationFormat>
  <Paragraphs>67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Century Gothic</vt:lpstr>
      <vt:lpstr>Sylfaen</vt:lpstr>
      <vt:lpstr>Times New Roman</vt:lpstr>
      <vt:lpstr>Wingdings 3</vt:lpstr>
      <vt:lpstr>Ion</vt:lpstr>
      <vt:lpstr>PowerPoint Presentation</vt:lpstr>
      <vt:lpstr>ავტოგასამართი სადგურების ფასმაჩვენებლები   </vt:lpstr>
      <vt:lpstr>აგს ვახუშტი</vt:lpstr>
      <vt:lpstr>აგს ვარკეთილი</vt:lpstr>
      <vt:lpstr>აგს ისანი</vt:lpstr>
      <vt:lpstr>აგს მარიჯანი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Natia Kechkhuashvili</dc:creator>
  <cp:lastModifiedBy>Nana Shaishmelashvili</cp:lastModifiedBy>
  <cp:revision>156</cp:revision>
  <dcterms:created xsi:type="dcterms:W3CDTF">2022-06-06T10:12:59Z</dcterms:created>
  <dcterms:modified xsi:type="dcterms:W3CDTF">2024-05-02T08:13:31Z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57076613-f8bf-4daf-baa1-ed541a13471c</vt:lpwstr>
  </property>
</Properties>
</file>