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89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282" r:id="rId14"/>
    <p:sldId id="304" r:id="rId15"/>
    <p:sldId id="305" r:id="rId16"/>
    <p:sldId id="307" r:id="rId17"/>
    <p:sldId id="308" r:id="rId18"/>
    <p:sldId id="309" r:id="rId19"/>
    <p:sldId id="310" r:id="rId20"/>
    <p:sldId id="290" r:id="rId21"/>
    <p:sldId id="291" r:id="rId22"/>
    <p:sldId id="292" r:id="rId23"/>
    <p:sldId id="293" r:id="rId24"/>
    <p:sldId id="294" r:id="rId25"/>
    <p:sldId id="265" r:id="rId26"/>
    <p:sldId id="273" r:id="rId27"/>
    <p:sldId id="272" r:id="rId28"/>
    <p:sldId id="264" r:id="rId29"/>
    <p:sldId id="320" r:id="rId30"/>
    <p:sldId id="260" r:id="rId31"/>
    <p:sldId id="263" r:id="rId32"/>
    <p:sldId id="271" r:id="rId33"/>
    <p:sldId id="318" r:id="rId34"/>
    <p:sldId id="262" r:id="rId35"/>
    <p:sldId id="284" r:id="rId36"/>
    <p:sldId id="285" r:id="rId37"/>
    <p:sldId id="286" r:id="rId38"/>
    <p:sldId id="311" r:id="rId39"/>
    <p:sldId id="313" r:id="rId40"/>
    <p:sldId id="316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C57342B-C0C0-484F-A238-9008C9AD5121}">
          <p14:sldIdLst>
            <p14:sldId id="256"/>
            <p14:sldId id="270"/>
            <p14:sldId id="289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282"/>
            <p14:sldId id="304"/>
            <p14:sldId id="305"/>
            <p14:sldId id="307"/>
            <p14:sldId id="308"/>
            <p14:sldId id="309"/>
            <p14:sldId id="310"/>
            <p14:sldId id="290"/>
            <p14:sldId id="291"/>
            <p14:sldId id="292"/>
            <p14:sldId id="293"/>
            <p14:sldId id="294"/>
            <p14:sldId id="265"/>
            <p14:sldId id="273"/>
            <p14:sldId id="272"/>
            <p14:sldId id="264"/>
            <p14:sldId id="320"/>
            <p14:sldId id="260"/>
            <p14:sldId id="263"/>
            <p14:sldId id="271"/>
            <p14:sldId id="318"/>
            <p14:sldId id="262"/>
            <p14:sldId id="284"/>
            <p14:sldId id="285"/>
            <p14:sldId id="286"/>
            <p14:sldId id="311"/>
            <p14:sldId id="313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9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44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2526C-309F-480E-ACC1-3BDB7E08DA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567CA7-7731-494A-B311-0AB4D0233C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C5760-F273-40B9-8DB8-FAE4A55EA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1B558-0B22-43A5-9D3E-A0D07DA9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E5E2A-B689-424B-804F-66F8212D5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4A039-CC3D-4CDB-B057-FFDAD4F2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64D145-9E4E-4646-A6A1-6D107FDBD7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F11FA-2873-4B76-86D7-66FA808FB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D9496-FD76-42EF-973A-C8254E28D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A72CF-E065-40A0-9074-79ACD3D91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829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E5708-88EC-49A6-B159-72F48B0097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AA20E6-DBEF-4E2B-A72C-533AA1C21B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91F5D-4BBD-4B90-9B5B-5CE1DED3E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F0CC4-F31A-4B84-BD98-99422DDA3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22544-9067-461B-BB48-358317E1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19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8FFDE-17A8-44DC-AE56-867A92EB3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4918B-150E-48B9-A4BA-1EF0ED4C7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DAF1F-5C14-45FE-8AE4-83C2183FD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68FBD-1AAE-4F25-9091-FDC96ABA0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CFFD2-6641-429E-90C8-F28DD6D21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9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C74EA-1E27-4990-99EA-0F90AB649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09ECAC-4B79-4911-A00B-141A482EC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94628-C783-4E96-8DAA-8DF0D41CD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8BF78-978D-46F7-8CA1-E5E82DDA1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BCA9F-EE37-45FA-9C15-D797DC173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4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499B-7D92-44CD-9B02-2CA3B3720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AD103-399F-445F-9A2E-356B999CC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3E3DE0-5C8D-4BA0-9DEC-A3F1728DDB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1DEF2-A661-4D1C-9A8D-23193DC41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360FA-FE00-4773-9BF7-4E0341141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7A552-80AB-4CF4-B672-BBF73023F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8ECA2-2A82-4354-A50D-811C1A060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ECA8F-ED27-4092-89E4-769BC1013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6FCF1B-7C58-4C07-9F26-5DBDC2435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8AACE-CC77-4961-B077-9CC19199A0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4D865C-25E2-4BF9-94EA-E500DC18C5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8A0C93-533D-4616-8999-96FB44280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95548B-75CE-432D-A37B-D0C7F367C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0984DE-964D-46EF-BC13-443D2E5A0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57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A4C85-3EBB-4344-AA20-2498F6D64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292D82-D4D3-4CB2-B8D4-934838A70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419242-17ED-4A2C-91CB-971CE3988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512B91-AC62-468D-BA83-5B44D452D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80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9B441F-5BC0-490E-9F77-349E50974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0C0261-0EDF-4DF2-B802-06544230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7C906B-C24E-4AB0-A2FF-2D84FA17A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5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178E4-BB1A-4FA3-9FC0-D70C4FE97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770C7-51BA-4946-A56F-2E4E311F5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67A264-F825-4D22-AFC5-D85ABEF78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295DD4-C4D5-499C-BF5A-FF815ABA4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D46B5-46BF-4669-92E6-455A46CB5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2634FC-F013-4989-B950-F0E285CB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0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D4E71-F537-4974-A988-9C85D54C2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DC978F-CA1F-4C86-B1CF-32D0D269EC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E2209F-05B5-4EA1-8239-B24344CD1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4EDFAA-A7AC-4224-A99D-61B8A343A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FB4A10-BE8C-4A33-9E70-ACDD960AD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189A7E-106B-48CB-92B9-4FF3C877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67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D44D28-9E7C-49EF-B518-D66BF8DC0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A95E-8FAC-49A4-AF4C-9D6DAE1D5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FF77CC-44F6-4CEF-8070-CC544B919A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77AA8-12A3-4AE1-99FA-A7CEB3BF76B9}" type="datetimeFigureOut">
              <a:rPr lang="en-US" smtClean="0"/>
              <a:t>5/30/24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E6C16-9D9B-48ED-905E-0BD1E0F81E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0A3D3-6DDD-49F6-B197-7233F9566C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CC400-0FD5-4DE2-9643-1F3139900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37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97470B3-63BC-4DA6-B84E-A73263289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800649"/>
            <a:ext cx="12192000" cy="1819823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9B00EA4-FBB2-4928-B92D-7476EFDB33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7274" y="1162069"/>
            <a:ext cx="2457450" cy="10572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365177-A2F7-783F-BADF-75EB1CF50439}"/>
              </a:ext>
            </a:extLst>
          </p:cNvPr>
          <p:cNvSpPr txBox="1"/>
          <p:nvPr/>
        </p:nvSpPr>
        <p:spPr>
          <a:xfrm>
            <a:off x="3047999" y="315216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059EB9"/>
                </a:solidFill>
                <a:latin typeface="Mont" panose="00000700000000000000" pitchFamily="50" charset="0"/>
              </a:rPr>
              <a:t>Internal Signage Update</a:t>
            </a:r>
          </a:p>
        </p:txBody>
      </p:sp>
    </p:spTree>
    <p:extLst>
      <p:ext uri="{BB962C8B-B14F-4D97-AF65-F5344CB8AC3E}">
        <p14:creationId xmlns:p14="http://schemas.microsoft.com/office/powerpoint/2010/main" val="452222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5E0904-D9A3-6892-EFF0-6E9F78AF3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9509" y="1426136"/>
            <a:ext cx="6712982" cy="50615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CB1169-F15A-4D0B-2AC8-8E1DDEF39338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270*28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806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A27D6A-8D48-4270-CA61-B48CE442E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8741" y="1426136"/>
            <a:ext cx="6874517" cy="51833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84EF0E-AEB5-A9E0-F9F9-6371C8CFAF1A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264*41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468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 description available.">
            <a:extLst>
              <a:ext uri="{FF2B5EF4-FFF2-40B4-BE49-F238E27FC236}">
                <a16:creationId xmlns:a16="http://schemas.microsoft.com/office/drawing/2014/main" id="{645FCD2A-62A1-7C4C-5E31-85B48DFA8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4142" y="1249679"/>
            <a:ext cx="4136764" cy="551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AA71F8-0B74-686A-F9CD-BB3C46F5140A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430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3335AB-E5A6-0E02-5064-F3FD469757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4473" y="1426136"/>
            <a:ext cx="3893071" cy="52945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952626-AD40-241E-BEB2-E5E9AC82E5ED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72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2FB22B-BD6E-22D6-F9C9-E89145AAE9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5407" y="1426136"/>
            <a:ext cx="3901185" cy="5305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0BE13E-2162-3908-1FEA-1B1FC9DB5D74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359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1F4F3D-65DA-48AA-F2F6-7BB586A2D0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6208" y="1348314"/>
            <a:ext cx="4020512" cy="54678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1E8BC0-3544-7F9E-FFF2-2CE4F65B0082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499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0F1138-CC22-771D-5684-9DC103CE99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1601" y="1236908"/>
            <a:ext cx="4055119" cy="55149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07F457-CADF-153B-0CC7-21239701E04C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ECE9E46-89A4-BC30-FF42-12A04DF8F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5856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253A65-EB81-C9F1-88A4-8DD038FF94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9391" y="1445036"/>
            <a:ext cx="3936209" cy="53532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26307B-2D19-129F-4D34-A662BE7452E7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315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8F6490-33C5-1F6A-7FD2-11E16F82F8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2655" y="1332464"/>
            <a:ext cx="3966689" cy="53946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B00D9-DA15-9286-28C7-5177ACA9458E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3421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D171B9-F311-547F-B544-1938EC9F6D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5294" y="1426136"/>
            <a:ext cx="3941412" cy="53603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2DD3C5-9AC8-7719-ADAE-AE26FAB8BE6D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974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F81BE3-FDAF-48E8-8511-8D1C533830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5912" y="2121182"/>
            <a:ext cx="3598571" cy="36004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BAB0D1-A445-4DBA-A6EA-8562457B8B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7549" y="1483360"/>
            <a:ext cx="3898363" cy="51978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388889-05D3-4DA7-486F-ABF8AA9FDC18}"/>
              </a:ext>
            </a:extLst>
          </p:cNvPr>
          <p:cNvSpPr txBox="1"/>
          <p:nvPr/>
        </p:nvSpPr>
        <p:spPr>
          <a:xfrm>
            <a:off x="692201" y="256585"/>
            <a:ext cx="60977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35 cm diameter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38 pcs of stickers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081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4082A0-8F2B-D488-6A81-5818A61535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1640" y="1346906"/>
            <a:ext cx="3988720" cy="5424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B9518E-2B5C-1B9F-7042-A11F7FD0788A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519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7EBC55-D9DE-E408-E862-B17F3D97F9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8716" y="1364111"/>
            <a:ext cx="3994567" cy="54326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86934E-9839-9E6D-0EB5-9FA95E34CDB2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955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BD89-0995-3489-19FC-AA38B4EEE7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2482" y="1426136"/>
            <a:ext cx="3927036" cy="53407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4BD66F-D0CE-4FD8-8D31-797B96FA35D7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407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CF5278-FA55-C8B9-466C-23E2BD0F69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2012" y="1289470"/>
            <a:ext cx="3987975" cy="54236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0A479B-F3EA-1703-8376-076B72F8FDA8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79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434210-EE22-1148-9774-B0D48B33E3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1675" y="1329811"/>
            <a:ext cx="3928650" cy="53429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4D4111-40F7-ED4D-1AE5-A62A3009E94E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91*198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0162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C27612-401B-1911-5C7A-642742A4782E}"/>
              </a:ext>
            </a:extLst>
          </p:cNvPr>
          <p:cNvSpPr txBox="1"/>
          <p:nvPr/>
        </p:nvSpPr>
        <p:spPr>
          <a:xfrm>
            <a:off x="681372" y="1206840"/>
            <a:ext cx="66669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ka-GE" sz="1400" dirty="0">
                <a:solidFill>
                  <a:srgbClr val="059EB9"/>
                </a:solidFill>
              </a:rPr>
            </a:br>
            <a:br>
              <a:rPr lang="ka-GE" sz="1400" dirty="0">
                <a:solidFill>
                  <a:srgbClr val="059EB9"/>
                </a:solidFill>
              </a:rPr>
            </a:b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Transparent sticker on escalator glass and similar construction.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5942F9-AEB7-9121-0F46-357406A2D4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1763" y="1924371"/>
            <a:ext cx="3368473" cy="46770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B69F65-F8CE-259D-0205-A518F33B1684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88*49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2 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518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548F9-4448-9735-6211-6159AF3A9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B2A65-B450-593E-60A5-DDC8984CAE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DEF2FA-F546-6F6D-DCC1-A4A55FB009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676" y="1426136"/>
            <a:ext cx="3985424" cy="53138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FBB759-A906-93B0-68EF-BB4191530E28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88*49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161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D0B610-DC88-0141-B9C7-6F8AFB39B7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446" y="1907416"/>
            <a:ext cx="3263503" cy="43513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0ACABA-FD48-B7E3-EF4E-6CD0E2A7AB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0295" y="1884921"/>
            <a:ext cx="3263503" cy="43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9B77789-2DB5-F1EF-DC98-1E5E18B28C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054" y="1276649"/>
            <a:ext cx="4059891" cy="54131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19D0E0-9CB9-23A2-C50C-9B8B198AA6E0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70*100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161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08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49A454-3BC9-2230-1C94-03D90F30BB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236" y="2006893"/>
            <a:ext cx="5547764" cy="41608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097FE-B574-D62C-2E50-F09B233384DA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7*830*52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1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DC7001-F33B-7A83-C326-2024ACC0E9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3579" y="2006893"/>
            <a:ext cx="5547764" cy="416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46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BFD2EF-244E-2B57-FA49-58A517F113EF}"/>
              </a:ext>
            </a:extLst>
          </p:cNvPr>
          <p:cNvSpPr txBox="1"/>
          <p:nvPr/>
        </p:nvSpPr>
        <p:spPr>
          <a:xfrm>
            <a:off x="692201" y="256585"/>
            <a:ext cx="609777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The previous stickers together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292E84-31A0-26A2-CCB3-BC925043B8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442" y="3886538"/>
            <a:ext cx="1740181" cy="24675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E51914-9992-1EB9-C729-5FACBE63F4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0802" y="3886538"/>
            <a:ext cx="1745142" cy="24675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63536D-A261-797A-C13F-92D658CD71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069" y="1292052"/>
            <a:ext cx="2333855" cy="2334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29F556-42E9-FBDA-C753-2D85ACCC50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906" y="1460570"/>
            <a:ext cx="3638953" cy="48519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6AF10E-8DD9-0C9F-3E0B-A5204343C9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7671" y="1425908"/>
            <a:ext cx="3664949" cy="488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1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1BFF545-65C7-8A3D-CACF-DDE5ABA5CF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224" y="1467078"/>
            <a:ext cx="4043191" cy="53909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55FC9D-281B-2D9D-ABA4-0214DC134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41475" y="3611613"/>
            <a:ext cx="4043190" cy="43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218340-2530-B79E-C9CE-4A800B5609F0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300*34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1543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D8C33C34-9944-AAE1-1C77-2E4157395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65241" y="1527350"/>
            <a:ext cx="3694834" cy="495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CBDC17B-9795-402D-8E9D-8C5077FED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84127" y="3757122"/>
            <a:ext cx="3780614" cy="12496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88A440-0225-B678-B156-DE6600B9A383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71*5.5*760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3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1A998C-164F-3F21-B4EE-0B39EFAEC7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804" y="1527352"/>
            <a:ext cx="3694834" cy="495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620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008F345-1CD0-4627-89BD-D6CCB2DFED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7375" y="1412240"/>
            <a:ext cx="3904889" cy="52065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633B44-C6AB-2FAE-25C4-D220664FA19B}"/>
              </a:ext>
            </a:extLst>
          </p:cNvPr>
          <p:cNvSpPr txBox="1"/>
          <p:nvPr/>
        </p:nvSpPr>
        <p:spPr>
          <a:xfrm>
            <a:off x="692201" y="256585"/>
            <a:ext cx="3381959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Triangle arrows - </a:t>
            </a:r>
            <a:r>
              <a:rPr lang="en-US" sz="1400" dirty="0" err="1">
                <a:solidFill>
                  <a:srgbClr val="059EB9"/>
                </a:solidFill>
                <a:latin typeface="Mont" panose="00000700000000000000" pitchFamily="50" charset="0"/>
              </a:rPr>
              <a:t>orgmina</a:t>
            </a: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 should remain and sticking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Width 56 cm, Height 29 cm, Height 63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1</a:t>
            </a: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8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 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6086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E5662FF-C7F9-F369-CE63-F449376B80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012" y="1323191"/>
            <a:ext cx="4069976" cy="54266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BFD2EF-244E-2B57-FA49-58A517F113EF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145*145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PVC 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1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3502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2D87390-741A-679A-942A-8A148DA4A9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270" y="1354820"/>
            <a:ext cx="6995459" cy="524659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9DC9F7-9C0F-A5A5-AF9A-A0634F63EECF}"/>
              </a:ext>
            </a:extLst>
          </p:cNvPr>
          <p:cNvSpPr txBox="1"/>
          <p:nvPr/>
        </p:nvSpPr>
        <p:spPr>
          <a:xfrm>
            <a:off x="692201" y="256585"/>
            <a:ext cx="60977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70*100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Sticke</a:t>
            </a: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s</a:t>
            </a:r>
            <a:endParaRPr lang="sv-SE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591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33F709-57F5-4879-A8B3-C1D512242D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4790" y="1197136"/>
            <a:ext cx="4014170" cy="53522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6BA912-A851-0667-59FF-BDF53778C53D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122</a:t>
            </a: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*</a:t>
            </a: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90</a:t>
            </a: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3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AC63C3-7BA5-E86C-57D0-02888615E421}"/>
              </a:ext>
            </a:extLst>
          </p:cNvPr>
          <p:cNvSpPr txBox="1"/>
          <p:nvPr/>
        </p:nvSpPr>
        <p:spPr>
          <a:xfrm>
            <a:off x="9836201" y="318140"/>
            <a:ext cx="225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59EB9"/>
                </a:solidFill>
                <a:latin typeface="Mont" panose="00000700000000000000" pitchFamily="50" charset="0"/>
              </a:rPr>
              <a:t>PARKING</a:t>
            </a:r>
          </a:p>
        </p:txBody>
      </p:sp>
    </p:spTree>
    <p:extLst>
      <p:ext uri="{BB962C8B-B14F-4D97-AF65-F5344CB8AC3E}">
        <p14:creationId xmlns:p14="http://schemas.microsoft.com/office/powerpoint/2010/main" val="36938629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085" y="1911686"/>
            <a:ext cx="2593489" cy="4737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OLD</a:t>
            </a:r>
            <a:endParaRPr lang="en-US" sz="28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84A1B-2D0A-4397-BC7B-8CB75002DB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159" y="2563906"/>
            <a:ext cx="5051568" cy="37886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DDE8E2-E1CC-DB6C-3E37-C5BCA37F9752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122*90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Pvc 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12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76F14-08D4-1456-9EA4-156CA7EB9A8A}"/>
              </a:ext>
            </a:extLst>
          </p:cNvPr>
          <p:cNvSpPr txBox="1"/>
          <p:nvPr/>
        </p:nvSpPr>
        <p:spPr>
          <a:xfrm>
            <a:off x="9836201" y="318140"/>
            <a:ext cx="225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59EB9"/>
                </a:solidFill>
                <a:latin typeface="Mont" panose="00000700000000000000" pitchFamily="50" charset="0"/>
              </a:rPr>
              <a:t>PARKING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E2D3346-1388-C06B-F490-EC84CB5A1A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6985" y="2563906"/>
            <a:ext cx="5051568" cy="378867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33F95F-842B-E0F5-6B52-834B593CC236}"/>
              </a:ext>
            </a:extLst>
          </p:cNvPr>
          <p:cNvSpPr txBox="1">
            <a:spLocks/>
          </p:cNvSpPr>
          <p:nvPr/>
        </p:nvSpPr>
        <p:spPr>
          <a:xfrm>
            <a:off x="6746024" y="1962756"/>
            <a:ext cx="2593489" cy="4737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NEW</a:t>
            </a:r>
            <a:endParaRPr lang="en-US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599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7422B9-04BB-4813-9DD7-A9103BEE39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640" y="2179271"/>
            <a:ext cx="5674659" cy="42559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4D4116-2C51-2868-C01B-2C76C8172FD6}"/>
              </a:ext>
            </a:extLst>
          </p:cNvPr>
          <p:cNvSpPr txBox="1"/>
          <p:nvPr/>
        </p:nvSpPr>
        <p:spPr>
          <a:xfrm>
            <a:off x="9836201" y="318140"/>
            <a:ext cx="225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59EB9"/>
                </a:solidFill>
                <a:latin typeface="Mont" panose="00000700000000000000" pitchFamily="50" charset="0"/>
              </a:rPr>
              <a:t>PARKING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382099-F5FB-F9F8-ACBE-168A2C730E26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150*50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PVC 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35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99F9FF-977D-C3E7-4772-E4034BE100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7365" y="2179271"/>
            <a:ext cx="5674659" cy="425599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0989868-D580-B09A-E35A-8FB41E1E6E54}"/>
              </a:ext>
            </a:extLst>
          </p:cNvPr>
          <p:cNvSpPr txBox="1">
            <a:spLocks/>
          </p:cNvSpPr>
          <p:nvPr/>
        </p:nvSpPr>
        <p:spPr>
          <a:xfrm>
            <a:off x="2227773" y="1588760"/>
            <a:ext cx="2593489" cy="4737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OLD</a:t>
            </a:r>
            <a:endParaRPr lang="en-US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AB1FD28-C520-1FE3-76B7-B53977C6A34F}"/>
              </a:ext>
            </a:extLst>
          </p:cNvPr>
          <p:cNvSpPr txBox="1">
            <a:spLocks/>
          </p:cNvSpPr>
          <p:nvPr/>
        </p:nvSpPr>
        <p:spPr>
          <a:xfrm>
            <a:off x="7242712" y="1639830"/>
            <a:ext cx="2593489" cy="4737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NEW</a:t>
            </a:r>
            <a:endParaRPr lang="en-US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1020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6898B2-8D72-4485-BEEB-486971E42E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8719" y="1502535"/>
            <a:ext cx="3929649" cy="52395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3D524C-38F1-050E-0854-D56B25099D68}"/>
              </a:ext>
            </a:extLst>
          </p:cNvPr>
          <p:cNvSpPr txBox="1"/>
          <p:nvPr/>
        </p:nvSpPr>
        <p:spPr>
          <a:xfrm>
            <a:off x="576864" y="3251023"/>
            <a:ext cx="3040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ka-GE" dirty="0"/>
            </a:br>
            <a:br>
              <a:rPr lang="ka-GE" sz="1200" dirty="0">
                <a:solidFill>
                  <a:srgbClr val="059EB9"/>
                </a:solidFill>
              </a:rPr>
            </a:br>
            <a:r>
              <a:rPr lang="en-US" sz="1200" dirty="0">
                <a:solidFill>
                  <a:srgbClr val="059EB9"/>
                </a:solidFill>
                <a:latin typeface="Mont" panose="00000700000000000000" pitchFamily="50" charset="0"/>
              </a:rPr>
              <a:t>Currently it is all yellow with black lettering. We want to paint in these colors or make a PVC sticker.</a:t>
            </a:r>
            <a:endParaRPr lang="en-US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F1B62D-E0B1-004A-2CDC-1D228C2848E5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380*54*88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PVC 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40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DDDD79-6584-96F0-C494-0C412967B0E4}"/>
              </a:ext>
            </a:extLst>
          </p:cNvPr>
          <p:cNvSpPr txBox="1"/>
          <p:nvPr/>
        </p:nvSpPr>
        <p:spPr>
          <a:xfrm>
            <a:off x="9836201" y="318140"/>
            <a:ext cx="225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59EB9"/>
                </a:solidFill>
                <a:latin typeface="Mont" panose="00000700000000000000" pitchFamily="50" charset="0"/>
              </a:rPr>
              <a:t>PARKING</a:t>
            </a:r>
          </a:p>
        </p:txBody>
      </p:sp>
    </p:spTree>
    <p:extLst>
      <p:ext uri="{BB962C8B-B14F-4D97-AF65-F5344CB8AC3E}">
        <p14:creationId xmlns:p14="http://schemas.microsoft.com/office/powerpoint/2010/main" val="29508350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57E44E-A9B5-C706-B25D-7421CC274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2497" y="1534676"/>
            <a:ext cx="6727005" cy="50721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41ABC1-6A40-6BCE-2E83-78FAB776CBDE}"/>
              </a:ext>
            </a:extLst>
          </p:cNvPr>
          <p:cNvSpPr txBox="1"/>
          <p:nvPr/>
        </p:nvSpPr>
        <p:spPr>
          <a:xfrm>
            <a:off x="9836201" y="318140"/>
            <a:ext cx="225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59EB9"/>
                </a:solidFill>
                <a:latin typeface="Mont" panose="00000700000000000000" pitchFamily="50" charset="0"/>
              </a:rPr>
              <a:t>PARKING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16FC6-88E8-C5E7-0996-0199D6D74B1D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30*260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PVC 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4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1634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260E-9239-D015-D899-264BD6F3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ACD75-0EC7-D061-901A-54D61BEED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/>
              <a:t>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EC8541-E4C4-593D-3396-ADFB44141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7726" y="1608910"/>
            <a:ext cx="6796547" cy="47847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B263B9-2DE4-1513-7F53-D079ED4C80D1}"/>
              </a:ext>
            </a:extLst>
          </p:cNvPr>
          <p:cNvSpPr txBox="1"/>
          <p:nvPr/>
        </p:nvSpPr>
        <p:spPr>
          <a:xfrm>
            <a:off x="9836201" y="318140"/>
            <a:ext cx="225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59EB9"/>
                </a:solidFill>
                <a:latin typeface="Mont" panose="00000700000000000000" pitchFamily="50" charset="0"/>
              </a:rPr>
              <a:t>PARKING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8754D6-5A92-8932-31D8-147A1A46BF78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50*240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PVC 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>
                <a:solidFill>
                  <a:srgbClr val="059EB9"/>
                </a:solidFill>
                <a:latin typeface="Mont" panose="00000700000000000000" pitchFamily="50" charset="0"/>
              </a:rPr>
              <a:t>3</a:t>
            </a:r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 </a:t>
            </a: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pcs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66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5607C77-B7E3-4848-9B61-45709C5526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68" y="1990164"/>
            <a:ext cx="5521239" cy="41630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1F64B1-B816-DC48-ED19-2B172780EF83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307*39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71708F-9055-CF67-C2CE-ED80D9E590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028" y="1990164"/>
            <a:ext cx="5513294" cy="415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661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97470B3-63BC-4DA6-B84E-A73263289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800649"/>
            <a:ext cx="12192000" cy="18198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365177-A2F7-783F-BADF-75EB1CF50439}"/>
              </a:ext>
            </a:extLst>
          </p:cNvPr>
          <p:cNvSpPr txBox="1"/>
          <p:nvPr/>
        </p:nvSpPr>
        <p:spPr>
          <a:xfrm>
            <a:off x="3048000" y="284422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059EB9"/>
                </a:solidFill>
                <a:latin typeface="Mont" panose="00000700000000000000" pitchFamily="50" charset="0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73499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45641A-8DAA-4730-BE56-9D7693D51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280" y="1426136"/>
            <a:ext cx="6625439" cy="49955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9D8AD96-68F4-F80B-D7C4-22D857A0EFA8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300*34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366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DEB1B9-C4AA-B99F-0ACE-243570353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6567" y="1581783"/>
            <a:ext cx="6478865" cy="48850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D3BF8C-C29C-CCE7-4A00-196457C14BF0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298*34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665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C5F029-28C5-6E5A-E47A-7BF0E73C7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9624" y="1479680"/>
            <a:ext cx="6792752" cy="51217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91A0D9-FABF-28D7-A0E1-8D0109CCD81D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274*46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577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447177-30C1-677F-6E80-54AF0BD28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8480" y="1617685"/>
            <a:ext cx="6817253" cy="51402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8148D7-257E-9F70-1E5E-BE1525A66010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275*41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894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C35E91-7694-ECAF-B89A-98BB750AC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153" y="1545321"/>
            <a:ext cx="6705694" cy="50560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3917BE-E8A1-C5A0-9288-1182FEAFE977}"/>
              </a:ext>
            </a:extLst>
          </p:cNvPr>
          <p:cNvSpPr txBox="1"/>
          <p:nvPr/>
        </p:nvSpPr>
        <p:spPr>
          <a:xfrm>
            <a:off x="692201" y="256585"/>
            <a:ext cx="609777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59EB9"/>
                </a:solidFill>
                <a:latin typeface="Mont" panose="00000700000000000000" pitchFamily="50" charset="0"/>
              </a:rPr>
              <a:t>Features:</a:t>
            </a:r>
          </a:p>
          <a:p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279*46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Dibond/Pvc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rgbClr val="059EB9"/>
                </a:solidFill>
                <a:latin typeface="Mont" panose="00000700000000000000" pitchFamily="50" charset="0"/>
              </a:rPr>
              <a:t>1 pc</a:t>
            </a:r>
            <a:endParaRPr lang="en-US" sz="1400" dirty="0">
              <a:solidFill>
                <a:srgbClr val="059EB9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455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6069</TotalTime>
  <Words>429</Words>
  <Application>Microsoft Macintosh PowerPoint</Application>
  <PresentationFormat>Widescreen</PresentationFormat>
  <Paragraphs>235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Mont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Nutsa Nadiradze</dc:creator>
  <cp:lastModifiedBy>Microsoft Office User</cp:lastModifiedBy>
  <cp:revision>199</cp:revision>
  <dcterms:created xsi:type="dcterms:W3CDTF">2024-01-30T11:26:24Z</dcterms:created>
  <dcterms:modified xsi:type="dcterms:W3CDTF">2024-05-30T14:57:34Z</dcterms:modified>
</cp:coreProperties>
</file>