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2" r:id="rId2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0033CC"/>
    <a:srgbClr val="FFFFCC"/>
    <a:srgbClr val="99FF66"/>
    <a:srgbClr val="00FFFF"/>
    <a:srgbClr val="777777"/>
    <a:srgbClr val="66FFFF"/>
    <a:srgbClr val="FFFF99"/>
    <a:srgbClr val="EAEAEA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77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869" y="58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04.04.2017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1049420" y="194596"/>
            <a:ext cx="9041472" cy="654401"/>
          </a:xfrm>
          <a:prstGeom prst="rect">
            <a:avLst/>
          </a:prstGeom>
        </p:spPr>
        <p:txBody>
          <a:bodyPr vert="horz" lIns="99834" tIns="49917" rIns="99834" bIns="49917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H</a:t>
            </a:r>
            <a:r>
              <a:rPr lang="ru-RU" sz="1357" b="1" i="1" dirty="0" err="1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П</a:t>
            </a:r>
            <a:r>
              <a:rPr lang="ru-RU" sz="1357" b="1" i="1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одрорная</a:t>
            </a:r>
            <a:r>
              <a:rPr lang="ru-RU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стена на  участке «</a:t>
            </a:r>
            <a:r>
              <a:rPr lang="ru-RU" sz="1357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Кварцит»</a:t>
            </a:r>
            <a:endParaRPr lang="ru-RU" sz="1357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" y="31021"/>
            <a:ext cx="10333038" cy="7138859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043" tIns="44022" rIns="88043" bIns="44022" rtlCol="0" anchor="ctr"/>
          <a:lstStyle/>
          <a:p>
            <a:pPr algn="ctr"/>
            <a:endParaRPr lang="ru-RU" sz="2087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47" y="302344"/>
            <a:ext cx="1079086" cy="96325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0" y="696976"/>
            <a:ext cx="10333038" cy="165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11683"/>
            <a:ext cx="10333038" cy="377334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0" y="1226230"/>
            <a:ext cx="10333038" cy="5844523"/>
            <a:chOff x="0" y="1226230"/>
            <a:chExt cx="10333038" cy="5844523"/>
          </a:xfrm>
        </p:grpSpPr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45399" y="6787463"/>
              <a:ext cx="421780" cy="283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26230"/>
              <a:ext cx="10333038" cy="3826489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997133" y="1440210"/>
              <a:ext cx="684179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a-GE" dirty="0" smtClean="0"/>
                <a:t>საყრდენი კედლის და მოედნის მოწყობა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7324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6367</TotalTime>
  <Words>13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10" baseType="lpstr">
      <vt:lpstr>AcadNusx</vt:lpstr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hp</cp:lastModifiedBy>
  <cp:revision>833</cp:revision>
  <cp:lastPrinted>2017-03-23T10:38:41Z</cp:lastPrinted>
  <dcterms:created xsi:type="dcterms:W3CDTF">2008-07-04T11:56:19Z</dcterms:created>
  <dcterms:modified xsi:type="dcterms:W3CDTF">2017-04-04T07:47:55Z</dcterms:modified>
</cp:coreProperties>
</file>