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heme/themeOverride10.xml" ContentType="application/vnd.openxmlformats-officedocument.themeOverride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2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1.xml" ContentType="application/vnd.openxmlformats-officedocument.themeOverride+xml"/>
  <Override PartName="/ppt/theme/themeOverride4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6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76" r:id="rId16"/>
    <p:sldId id="28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94614" autoAdjust="0"/>
  </p:normalViewPr>
  <p:slideViewPr>
    <p:cSldViewPr snapToGrid="0">
      <p:cViewPr>
        <p:scale>
          <a:sx n="75" d="100"/>
          <a:sy n="75" d="100"/>
        </p:scale>
        <p:origin x="-811" y="-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19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2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10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070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3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1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3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57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7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8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5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AB337-CDE7-4B77-A98A-7BC9D3F805AE}" type="datetimeFigureOut">
              <a:rPr lang="en-US" smtClean="0"/>
              <a:t>21-Feb-25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D6F84-DFF1-4263-A2F6-4194CB743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59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a-GE" dirty="0" smtClean="0">
                <a:solidFill>
                  <a:schemeClr val="bg1"/>
                </a:solidFill>
              </a:rPr>
              <a:t>ფასმაჩვენებლების რეაბილიტაცია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a-GE" dirty="0" smtClean="0">
                <a:solidFill>
                  <a:schemeClr val="bg1"/>
                </a:solidFill>
              </a:rPr>
              <a:t>2025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მარტყოფი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გაზი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33" y="1574997"/>
            <a:ext cx="1636488" cy="27927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56" y="1574997"/>
            <a:ext cx="1639315" cy="2797764"/>
          </a:xfrm>
          <a:prstGeom prst="rect">
            <a:avLst/>
          </a:prstGeom>
        </p:spPr>
      </p:pic>
      <p:pic>
        <p:nvPicPr>
          <p:cNvPr id="12290" name="Picture 2" descr="C:\Users\Tornike Vass\Desktop\Levidze\ფოტოები\მარტყოფი-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574997"/>
            <a:ext cx="1790698" cy="308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Tornike Vass\Desktop\Levidze\ფოტოები\მარტყოფი-Ge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211" y="1574997"/>
            <a:ext cx="1794640" cy="308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740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ზუგდიდი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გაზი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9" y="1531068"/>
            <a:ext cx="2192270" cy="29108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970" y="1531068"/>
            <a:ext cx="2192270" cy="2910899"/>
          </a:xfrm>
          <a:prstGeom prst="rect">
            <a:avLst/>
          </a:prstGeom>
        </p:spPr>
      </p:pic>
      <p:pic>
        <p:nvPicPr>
          <p:cNvPr id="13314" name="Picture 2" descr="C:\Users\Tornike Vass\Desktop\Levidze\ფოტოები\ზუგდიდი-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478" y="1531068"/>
            <a:ext cx="2460807" cy="326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Tornike Vass\Desktop\Levidze\ფოტოები\ზუგდიდი-Ge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318" y="1531068"/>
            <a:ext cx="2460807" cy="326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8084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სენაკი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გაზი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4338" name="Picture 2" descr="C:\Users\Tornike Vass\Desktop\Levidze\ფოტოები\სენაკი-E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873" y="1695945"/>
            <a:ext cx="1761182" cy="30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Tornike Vass\Desktop\Levidze\ფოტოები\სენაკი-Ge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163" y="1695945"/>
            <a:ext cx="2303175" cy="30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Tornike Vass\Desktop\Levidze\ლევიძე\ფასმაჩვენებლები\სენაკი\Screenshot_20250211_124952_Vib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654" y="1372016"/>
            <a:ext cx="1662173" cy="289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Tornike Vass\Desktop\Levidze\ლევიძე\ფასმაჩვენებლები\სენაკი\IMG-4ed54b417f651dd8848d63941475a9d5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43" y="1372016"/>
            <a:ext cx="2173699" cy="289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319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ფოთი 2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74" y="1478362"/>
            <a:ext cx="2346152" cy="29601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56" y="1478362"/>
            <a:ext cx="2346152" cy="2960159"/>
          </a:xfrm>
          <a:prstGeom prst="rect">
            <a:avLst/>
          </a:prstGeom>
        </p:spPr>
      </p:pic>
      <p:pic>
        <p:nvPicPr>
          <p:cNvPr id="15362" name="Picture 2" descr="C:\Users\Tornike Vass\Desktop\Levidze\ფოტოები\ფოთი-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575" y="1603741"/>
            <a:ext cx="2350185" cy="302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Tornike Vass\Desktop\Levidze\ფოტოები\ფოთი-Ge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936" y="1603741"/>
            <a:ext cx="2365424" cy="304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97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ხელვაჩაური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74" y="1477847"/>
            <a:ext cx="2295317" cy="28960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049" y="1477847"/>
            <a:ext cx="2295317" cy="2896020"/>
          </a:xfrm>
          <a:prstGeom prst="rect">
            <a:avLst/>
          </a:prstGeom>
        </p:spPr>
      </p:pic>
      <p:pic>
        <p:nvPicPr>
          <p:cNvPr id="16386" name="Picture 2" descr="C:\Users\Tornike Vass\Desktop\Levidze\ფოტოები\ხელვაჩაური-Ge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558089"/>
            <a:ext cx="2408853" cy="310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Tornike Vass\Desktop\Levidze\ფოტოები\ხელვაჩაური-E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730" y="1554913"/>
            <a:ext cx="2408853" cy="310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92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97560" y="1398905"/>
            <a:ext cx="10515600" cy="3404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IT-</a:t>
            </a:r>
            <a:r>
              <a:rPr lang="ka-G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მოთხოვნები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24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75279"/>
            <a:ext cx="10515600" cy="33016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a-GE" sz="4000" dirty="0" smtClean="0"/>
              <a:t>მადლობა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412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1495"/>
            <a:ext cx="10515600" cy="1325563"/>
          </a:xfrm>
        </p:spPr>
        <p:txBody>
          <a:bodyPr/>
          <a:lstStyle/>
          <a:p>
            <a:r>
              <a:rPr lang="ka-GE" dirty="0" smtClean="0"/>
              <a:t>სადგურები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4164"/>
            <a:ext cx="8719686" cy="5303520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აეროპორტი 1</a:t>
            </a:r>
            <a:r>
              <a:rPr lang="ka-GE" dirty="0" smtClean="0"/>
              <a:t> </a:t>
            </a:r>
            <a:r>
              <a:rPr lang="ka-GE" dirty="0"/>
              <a:t>- ქ. თბილისი, კახეთის გზატკეცილზე, მარცხენა მხარეს, </a:t>
            </a:r>
            <a:r>
              <a:rPr lang="ka-GE" dirty="0" smtClean="0"/>
              <a:t>სამხედრო </a:t>
            </a:r>
            <a:r>
              <a:rPr lang="ka-GE" dirty="0"/>
              <a:t>ნაწილის </a:t>
            </a:r>
            <a:r>
              <a:rPr lang="ka-GE" dirty="0" smtClean="0"/>
              <a:t>მიმდებარედ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ალიგატორი</a:t>
            </a:r>
            <a:r>
              <a:rPr lang="ka-GE" dirty="0" smtClean="0"/>
              <a:t> </a:t>
            </a:r>
            <a:r>
              <a:rPr lang="ka-GE" dirty="0"/>
              <a:t>- თბილისი ისანი-სამგორი / რიტუალების სასახლის მიმდ</a:t>
            </a:r>
            <a:r>
              <a:rPr lang="ka-GE" dirty="0" smtClean="0"/>
              <a:t>.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ka-GE" b="1" dirty="0" smtClean="0"/>
              <a:t>გულია </a:t>
            </a:r>
            <a:r>
              <a:rPr lang="ka-GE" dirty="0"/>
              <a:t>- ქ. თბილისი, გ. გულიას მოედანზე, შსს -ს </a:t>
            </a:r>
            <a:r>
              <a:rPr lang="ka-GE" dirty="0" smtClean="0"/>
              <a:t>მიმდებარედ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გორი</a:t>
            </a:r>
            <a:r>
              <a:rPr lang="ka-GE" dirty="0" smtClean="0"/>
              <a:t> - ქ.გორი</a:t>
            </a:r>
            <a:r>
              <a:rPr lang="ka-GE" dirty="0"/>
              <a:t>, ცხინვალის გზატკეცილი </a:t>
            </a:r>
            <a:r>
              <a:rPr lang="en-US" dirty="0" smtClean="0"/>
              <a:t>N8</a:t>
            </a:r>
            <a:endParaRPr lang="ka-GE" dirty="0" smtClean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ვაჩნაძიანი</a:t>
            </a:r>
            <a:r>
              <a:rPr lang="ka-GE" dirty="0" smtClean="0"/>
              <a:t> </a:t>
            </a:r>
            <a:r>
              <a:rPr lang="ka-GE" dirty="0"/>
              <a:t>- გურჯაანი, სოფ. </a:t>
            </a:r>
            <a:r>
              <a:rPr lang="ka-GE" dirty="0" smtClean="0"/>
              <a:t>ვაჩნაძიანი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თელეთი</a:t>
            </a:r>
            <a:r>
              <a:rPr lang="ka-GE" dirty="0" smtClean="0"/>
              <a:t> </a:t>
            </a:r>
            <a:r>
              <a:rPr lang="ka-GE" dirty="0"/>
              <a:t>- </a:t>
            </a:r>
            <a:r>
              <a:rPr lang="ka-GE" dirty="0" smtClean="0"/>
              <a:t>გარდაბნის </a:t>
            </a:r>
            <a:r>
              <a:rPr lang="ka-GE" dirty="0"/>
              <a:t>რაიონი სოფელი </a:t>
            </a:r>
            <a:r>
              <a:rPr lang="ka-GE" dirty="0" smtClean="0"/>
              <a:t>წალასყური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გარდაბანი</a:t>
            </a:r>
            <a:r>
              <a:rPr lang="ka-GE" dirty="0" smtClean="0"/>
              <a:t> </a:t>
            </a:r>
            <a:r>
              <a:rPr lang="ka-GE" dirty="0"/>
              <a:t>- </a:t>
            </a:r>
            <a:r>
              <a:rPr lang="ka-GE" dirty="0" smtClean="0"/>
              <a:t>გარდაბანი, </a:t>
            </a:r>
            <a:r>
              <a:rPr lang="ka-GE" dirty="0"/>
              <a:t>აღმაშენებელის ქ. </a:t>
            </a:r>
            <a:r>
              <a:rPr lang="ka-GE" dirty="0" smtClean="0"/>
              <a:t>, თბილსრესის მოედნის მიმდებარედ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ka-GE" b="1" dirty="0" smtClean="0"/>
              <a:t>მარტყოფი</a:t>
            </a:r>
            <a:r>
              <a:rPr lang="ka-GE" dirty="0" smtClean="0"/>
              <a:t> </a:t>
            </a:r>
            <a:r>
              <a:rPr lang="ka-GE" dirty="0"/>
              <a:t>- გარდაბანი, სოფელი </a:t>
            </a:r>
            <a:r>
              <a:rPr lang="ka-GE" dirty="0" smtClean="0"/>
              <a:t>მარტყოფი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ზუგდიდი</a:t>
            </a:r>
            <a:r>
              <a:rPr lang="ka-GE" dirty="0" smtClean="0"/>
              <a:t> </a:t>
            </a:r>
            <a:r>
              <a:rPr lang="ka-GE" dirty="0"/>
              <a:t>- ზუგდიდი, </a:t>
            </a:r>
            <a:r>
              <a:rPr lang="ka-GE" dirty="0" smtClean="0"/>
              <a:t>სოფ.ჭითაწყარი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სენაკი</a:t>
            </a:r>
            <a:r>
              <a:rPr lang="ka-GE" dirty="0" smtClean="0"/>
              <a:t> </a:t>
            </a:r>
            <a:r>
              <a:rPr lang="ka-GE" dirty="0"/>
              <a:t>- ქ. სენაკი, ქუჩა ღვიჯილია </a:t>
            </a:r>
            <a:r>
              <a:rPr lang="en-US" dirty="0" smtClean="0"/>
              <a:t>N4</a:t>
            </a:r>
            <a:endParaRPr lang="ka-GE" dirty="0" smtClean="0"/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ფოთი  2 </a:t>
            </a:r>
            <a:r>
              <a:rPr lang="ka-GE" dirty="0"/>
              <a:t>- ქ. ფოთი, ქუჩა გურია 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ka-GE" b="1" dirty="0" smtClean="0"/>
              <a:t>ხელვაჩაური</a:t>
            </a:r>
            <a:r>
              <a:rPr lang="ka-GE" dirty="0" smtClean="0"/>
              <a:t> </a:t>
            </a:r>
            <a:r>
              <a:rPr lang="ka-GE" dirty="0"/>
              <a:t>- ხელვაჩაური, სოფ. </a:t>
            </a:r>
            <a:r>
              <a:rPr lang="ka-GE" dirty="0" smtClean="0"/>
              <a:t>მეჯინისწყალი</a:t>
            </a:r>
            <a:endParaRPr lang="ka-GE" dirty="0"/>
          </a:p>
        </p:txBody>
      </p:sp>
    </p:spTree>
    <p:extLst>
      <p:ext uri="{BB962C8B-B14F-4D97-AF65-F5344CB8AC3E}">
        <p14:creationId xmlns:p14="http://schemas.microsoft.com/office/powerpoint/2010/main" val="146630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78" y="0"/>
            <a:ext cx="12086122" cy="1325563"/>
          </a:xfrm>
        </p:spPr>
        <p:txBody>
          <a:bodyPr/>
          <a:lstStyle/>
          <a:p>
            <a:pPr algn="ctr"/>
            <a:r>
              <a:rPr lang="ka-GE" dirty="0" smtClean="0"/>
              <a:t>აეროპორტი 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C:\Users\Tornike Vass\Desktop\Levidze\ლევიძე\ფასმაჩვენებლები\თბილისი\აეროპორტი 1\10000506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474" y="1574799"/>
            <a:ext cx="1643165" cy="292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Tornike Vass\Desktop\Levidze\ლევიძე\ფასმაჩვენებლები\თბილისი\აეროპორტი 1\10000506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81" y="1574799"/>
            <a:ext cx="1643165" cy="292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1574799"/>
            <a:ext cx="1790700" cy="321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601" y="1574799"/>
            <a:ext cx="1807933" cy="321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33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ალიგატორი</a:t>
            </a:r>
            <a:endParaRPr lang="en-US" dirty="0"/>
          </a:p>
        </p:txBody>
      </p:sp>
      <p:pic>
        <p:nvPicPr>
          <p:cNvPr id="5122" name="Picture 2" descr="C:\Users\Tornike Vass\Desktop\Levidze\ლევიძე\ფასმაჩვენებლები\თბილისი\ალიგატორი\1000050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36" y="1477847"/>
            <a:ext cx="2204084" cy="293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Tornike Vass\Desktop\Levidze\ლევიძე\ფასმაჩვენებლები\თბილისი\ალიგატორი\10000506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4" y="1477847"/>
            <a:ext cx="2204084" cy="293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951" y="1642405"/>
            <a:ext cx="2251011" cy="299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107" y="1642405"/>
            <a:ext cx="2240396" cy="299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671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გულია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</p:txBody>
      </p:sp>
      <p:pic>
        <p:nvPicPr>
          <p:cNvPr id="11" name="Picture 2" descr="C:\Users\Tornike Vass\Desktop\Levidze\ლევიძე\ფასმაჩვენებლები\თბილისი\გულია\10000506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25" y="1477847"/>
            <a:ext cx="2108602" cy="281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Tornike Vass\Desktop\Levidze\ლევიძე\ფასმაჩვენებლები\თბილისი\გულია\1000050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756" y="1477847"/>
            <a:ext cx="2108602" cy="281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Tornike Vass\Desktop\Levidze\ფოტოები\გულია-Ge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55" y="1521602"/>
            <a:ext cx="2375894" cy="316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Tornike Vass\Desktop\Levidze\ფოტოები\გულია-E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890" y="1521602"/>
            <a:ext cx="2375894" cy="316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117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გორი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4" name="Picture 2" descr="C:\Users\Tornike Vass\Desktop\Levidze\ლევიძე\ფასმაჩვენებლები\გორი\გორი ფასმაჩვენებელ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756" y="1658694"/>
            <a:ext cx="2104448" cy="280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Tornike Vass\Desktop\Levidze\ლევიძე\ფასმაჩვენებლები\გორი\გორი ფასმაჩვენებელი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74" y="1678328"/>
            <a:ext cx="2104448" cy="280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Tornike Vass\Desktop\Levidze\ფოტოები\გორი-ფასმაჩვენებელი-Ge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781621"/>
            <a:ext cx="2202300" cy="29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Tornike Vass\Desktop\Levidze\ფოტოები\გორი-ფასმაჩვენებელი-E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280" y="1781621"/>
            <a:ext cx="2202300" cy="29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243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ვაჩნაძიანი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1" name="Picture 2" descr="C:\Users\Tornike Vass\Desktop\Levidze\ლევიძე\ფასმაჩვენებლები\ვაჩნაძიანი\imag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076" y="1350232"/>
            <a:ext cx="1438059" cy="31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Tornike Vass\Desktop\Levidze\ლევიძე\ფასმაჩვენებლები\ვაჩნაძიანი\image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69" y="1350231"/>
            <a:ext cx="2339892" cy="31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Tornike Vass\Desktop\Levidze\ფოტოები\ვაჩნაძიანი Geo ne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991" y="1477847"/>
            <a:ext cx="2463884" cy="328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Tornike Vass\Desktop\Levidze\ფოტოები\ვაჩნაძიანი-Eng new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620" y="1475505"/>
            <a:ext cx="1695858" cy="328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675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თელეთი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33" y="1646789"/>
            <a:ext cx="2157717" cy="27583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63" y="1646789"/>
            <a:ext cx="2158253" cy="2758315"/>
          </a:xfrm>
          <a:prstGeom prst="rect">
            <a:avLst/>
          </a:prstGeom>
        </p:spPr>
      </p:pic>
      <p:pic>
        <p:nvPicPr>
          <p:cNvPr id="10242" name="Picture 2" descr="C:\Users\Tornike Vass\Desktop\Levidze\ფოტოები\თელეთი-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253" y="1545966"/>
            <a:ext cx="2144353" cy="275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Tornike Vass\Desktop\Levidze\ფოტოები\თელეთი-Ge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925" y="1545966"/>
            <a:ext cx="2225613" cy="285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814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ka-GE" dirty="0" smtClean="0"/>
              <a:t>გარდაბანი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6174" y="848555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5" y="45451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7448430" y="1016182"/>
            <a:ext cx="22605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ფოტომონტაჟი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47997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200" dirty="0"/>
              <a:t>ორმხრივი</a:t>
            </a:r>
          </a:p>
          <a:p>
            <a:r>
              <a:rPr lang="ka-GE" sz="1200" dirty="0"/>
              <a:t>სოკარის ლოგო მოცულობითი ასოებით. სისქე - </a:t>
            </a:r>
            <a:r>
              <a:rPr lang="en-US" sz="1200" dirty="0"/>
              <a:t>8</a:t>
            </a:r>
            <a:r>
              <a:rPr lang="ka-GE" sz="1200" dirty="0"/>
              <a:t> სმ</a:t>
            </a:r>
          </a:p>
          <a:p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ნანო (სრული ლოგო მანათობელი)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პრემიუმი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  <a:endParaRPr lang="ka-GE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/>
              <a:t>ევრო 5 </a:t>
            </a:r>
            <a:r>
              <a:rPr lang="ka-GE" sz="1200" dirty="0" smtClean="0"/>
              <a:t>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sz="1200" dirty="0" smtClean="0"/>
              <a:t>თხევადი გაზი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5" y="1414536"/>
            <a:ext cx="2363902" cy="30244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31" y="1414537"/>
            <a:ext cx="2364214" cy="3023329"/>
          </a:xfrm>
          <a:prstGeom prst="rect">
            <a:avLst/>
          </a:prstGeom>
        </p:spPr>
      </p:pic>
      <p:pic>
        <p:nvPicPr>
          <p:cNvPr id="11266" name="Picture 2" descr="C:\Users\Tornike Vass\Desktop\Levidze\ფოტოები\გარდაბანი-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739" y="1477847"/>
            <a:ext cx="2537968" cy="32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Tornike Vass\Desktop\Levidze\ფოტოები\გარდაბანი-Ge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603" y="1477847"/>
            <a:ext cx="2541890" cy="32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699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VVDU5HPDTQC2-89-230606</_dlc_DocId>
    <_dlc_DocIdUrl xmlns="a5444ea2-90b0-4ece-a612-f39e0dd9a22f">
      <Url>https://docflow.socar.ge/dms/requests/_layouts/15/DocIdRedir.aspx?ID=VVDU5HPDTQC2-89-230606</Url>
      <Description>VVDU5HPDTQC2-89-230606</Description>
    </_dlc_DocIdUrl>
  </documentManagement>
</p:properties>
</file>

<file path=customXml/itemProps1.xml><?xml version="1.0" encoding="utf-8"?>
<ds:datastoreItem xmlns:ds="http://schemas.openxmlformats.org/officeDocument/2006/customXml" ds:itemID="{94AB064D-FD66-4455-83E3-F482B4BFA5DD}"/>
</file>

<file path=customXml/itemProps2.xml><?xml version="1.0" encoding="utf-8"?>
<ds:datastoreItem xmlns:ds="http://schemas.openxmlformats.org/officeDocument/2006/customXml" ds:itemID="{16BF665C-A617-4D49-AE7B-F481C6FC8885}"/>
</file>

<file path=customXml/itemProps3.xml><?xml version="1.0" encoding="utf-8"?>
<ds:datastoreItem xmlns:ds="http://schemas.openxmlformats.org/officeDocument/2006/customXml" ds:itemID="{3C68E7FD-F5D0-4442-A91D-6FCAE5092A90}"/>
</file>

<file path=customXml/itemProps4.xml><?xml version="1.0" encoding="utf-8"?>
<ds:datastoreItem xmlns:ds="http://schemas.openxmlformats.org/officeDocument/2006/customXml" ds:itemID="{647C167F-F4DC-4B0B-A524-0B6A53F9B14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1438</TotalTime>
  <Words>506</Words>
  <Application>Microsoft Office PowerPoint</Application>
  <PresentationFormat>Custom</PresentationFormat>
  <Paragraphs>165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ფასმაჩვენებლების რეაბილიტაცია</vt:lpstr>
      <vt:lpstr>სადგურები</vt:lpstr>
      <vt:lpstr>აეროპორტი 1</vt:lpstr>
      <vt:lpstr>ალიგატორი</vt:lpstr>
      <vt:lpstr>გულია</vt:lpstr>
      <vt:lpstr>გორი</vt:lpstr>
      <vt:lpstr>ვაჩნაძიანი</vt:lpstr>
      <vt:lpstr>თელეთი</vt:lpstr>
      <vt:lpstr>გარდაბანი</vt:lpstr>
      <vt:lpstr>მარტყოფი</vt:lpstr>
      <vt:lpstr>ზუგდიდი</vt:lpstr>
      <vt:lpstr>სენაკი</vt:lpstr>
      <vt:lpstr>ფოთი 2 </vt:lpstr>
      <vt:lpstr>ხელვაჩაური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XPS</dc:creator>
  <cp:lastModifiedBy>Tornike Vass</cp:lastModifiedBy>
  <cp:revision>35</cp:revision>
  <dcterms:created xsi:type="dcterms:W3CDTF">2024-03-19T11:00:44Z</dcterms:created>
  <dcterms:modified xsi:type="dcterms:W3CDTF">2025-02-21T10:56:47Z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3678113f-5cd7-411a-bf6c-b21fa20a3475</vt:lpwstr>
  </property>
</Properties>
</file>