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9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ira Rukhadze" userId="3ce9cd49-7bd7-4bfc-b876-6917a25bb244" providerId="ADAL" clId="{8FCA372E-B6CE-4D29-938D-FDE74720EEFC}"/>
    <pc:docChg chg="custSel delSld modSld">
      <pc:chgData name="Tsira Rukhadze" userId="3ce9cd49-7bd7-4bfc-b876-6917a25bb244" providerId="ADAL" clId="{8FCA372E-B6CE-4D29-938D-FDE74720EEFC}" dt="2025-04-04T16:39:55.848" v="31" actId="478"/>
      <pc:docMkLst>
        <pc:docMk/>
      </pc:docMkLst>
      <pc:sldChg chg="del">
        <pc:chgData name="Tsira Rukhadze" userId="3ce9cd49-7bd7-4bfc-b876-6917a25bb244" providerId="ADAL" clId="{8FCA372E-B6CE-4D29-938D-FDE74720EEFC}" dt="2025-04-04T16:36:09.126" v="5" actId="2696"/>
        <pc:sldMkLst>
          <pc:docMk/>
          <pc:sldMk cId="2519500935" sldId="258"/>
        </pc:sldMkLst>
      </pc:sldChg>
      <pc:sldChg chg="del">
        <pc:chgData name="Tsira Rukhadze" userId="3ce9cd49-7bd7-4bfc-b876-6917a25bb244" providerId="ADAL" clId="{8FCA372E-B6CE-4D29-938D-FDE74720EEFC}" dt="2025-04-04T16:36:22.389" v="6" actId="2696"/>
        <pc:sldMkLst>
          <pc:docMk/>
          <pc:sldMk cId="1073804498" sldId="260"/>
        </pc:sldMkLst>
      </pc:sldChg>
      <pc:sldChg chg="delSp modSp mod">
        <pc:chgData name="Tsira Rukhadze" userId="3ce9cd49-7bd7-4bfc-b876-6917a25bb244" providerId="ADAL" clId="{8FCA372E-B6CE-4D29-938D-FDE74720EEFC}" dt="2025-04-04T16:39:49.221" v="30" actId="478"/>
        <pc:sldMkLst>
          <pc:docMk/>
          <pc:sldMk cId="3162629586" sldId="262"/>
        </pc:sldMkLst>
        <pc:spChg chg="del">
          <ac:chgData name="Tsira Rukhadze" userId="3ce9cd49-7bd7-4bfc-b876-6917a25bb244" providerId="ADAL" clId="{8FCA372E-B6CE-4D29-938D-FDE74720EEFC}" dt="2025-04-04T16:36:40.786" v="7" actId="478"/>
          <ac:spMkLst>
            <pc:docMk/>
            <pc:sldMk cId="3162629586" sldId="262"/>
            <ac:spMk id="1412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6:43.228" v="8" actId="478"/>
          <ac:spMkLst>
            <pc:docMk/>
            <pc:sldMk cId="3162629586" sldId="262"/>
            <ac:spMk id="1413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6:47.573" v="9" actId="478"/>
          <ac:spMkLst>
            <pc:docMk/>
            <pc:sldMk cId="3162629586" sldId="262"/>
            <ac:spMk id="1414" creationId="{00000000-0000-0000-0000-000000000000}"/>
          </ac:spMkLst>
        </pc:spChg>
        <pc:spChg chg="mod">
          <ac:chgData name="Tsira Rukhadze" userId="3ce9cd49-7bd7-4bfc-b876-6917a25bb244" providerId="ADAL" clId="{8FCA372E-B6CE-4D29-938D-FDE74720EEFC}" dt="2025-04-04T16:36:51.246" v="10" actId="14100"/>
          <ac:spMkLst>
            <pc:docMk/>
            <pc:sldMk cId="3162629586" sldId="262"/>
            <ac:spMk id="1415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6:59.015" v="11" actId="478"/>
          <ac:spMkLst>
            <pc:docMk/>
            <pc:sldMk cId="3162629586" sldId="262"/>
            <ac:spMk id="1416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49.221" v="30" actId="478"/>
          <ac:spMkLst>
            <pc:docMk/>
            <pc:sldMk cId="3162629586" sldId="262"/>
            <ac:spMk id="1419" creationId="{00000000-0000-0000-0000-000000000000}"/>
          </ac:spMkLst>
        </pc:spChg>
      </pc:sldChg>
      <pc:sldChg chg="delSp modSp mod">
        <pc:chgData name="Tsira Rukhadze" userId="3ce9cd49-7bd7-4bfc-b876-6917a25bb244" providerId="ADAL" clId="{8FCA372E-B6CE-4D29-938D-FDE74720EEFC}" dt="2025-04-04T16:39:55.848" v="31" actId="478"/>
        <pc:sldMkLst>
          <pc:docMk/>
          <pc:sldMk cId="1315388315" sldId="264"/>
        </pc:sldMkLst>
        <pc:spChg chg="mod">
          <ac:chgData name="Tsira Rukhadze" userId="3ce9cd49-7bd7-4bfc-b876-6917a25bb244" providerId="ADAL" clId="{8FCA372E-B6CE-4D29-938D-FDE74720EEFC}" dt="2025-04-04T16:39:35.315" v="27" actId="20577"/>
          <ac:spMkLst>
            <pc:docMk/>
            <pc:sldMk cId="1315388315" sldId="264"/>
            <ac:spMk id="1434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37.086" v="28" actId="478"/>
          <ac:spMkLst>
            <pc:docMk/>
            <pc:sldMk cId="1315388315" sldId="264"/>
            <ac:spMk id="1435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31.745" v="26" actId="478"/>
          <ac:spMkLst>
            <pc:docMk/>
            <pc:sldMk cId="1315388315" sldId="264"/>
            <ac:spMk id="1437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55.848" v="31" actId="478"/>
          <ac:spMkLst>
            <pc:docMk/>
            <pc:sldMk cId="1315388315" sldId="264"/>
            <ac:spMk id="1441" creationId="{00000000-0000-0000-0000-000000000000}"/>
          </ac:spMkLst>
        </pc:spChg>
        <pc:picChg chg="del">
          <ac:chgData name="Tsira Rukhadze" userId="3ce9cd49-7bd7-4bfc-b876-6917a25bb244" providerId="ADAL" clId="{8FCA372E-B6CE-4D29-938D-FDE74720EEFC}" dt="2025-04-04T16:39:38.428" v="29" actId="478"/>
          <ac:picMkLst>
            <pc:docMk/>
            <pc:sldMk cId="1315388315" sldId="264"/>
            <ac:picMk id="1439" creationId="{00000000-0000-0000-0000-000000000000}"/>
          </ac:picMkLst>
        </pc:picChg>
      </pc:sldChg>
      <pc:sldChg chg="delSp modSp mod">
        <pc:chgData name="Tsira Rukhadze" userId="3ce9cd49-7bd7-4bfc-b876-6917a25bb244" providerId="ADAL" clId="{8FCA372E-B6CE-4D29-938D-FDE74720EEFC}" dt="2025-04-04T16:39:28.246" v="25" actId="478"/>
        <pc:sldMkLst>
          <pc:docMk/>
          <pc:sldMk cId="217099212" sldId="265"/>
        </pc:sldMkLst>
        <pc:spChg chg="mod">
          <ac:chgData name="Tsira Rukhadze" userId="3ce9cd49-7bd7-4bfc-b876-6917a25bb244" providerId="ADAL" clId="{8FCA372E-B6CE-4D29-938D-FDE74720EEFC}" dt="2025-04-04T16:39:23.709" v="23" actId="20577"/>
          <ac:spMkLst>
            <pc:docMk/>
            <pc:sldMk cId="217099212" sldId="265"/>
            <ac:spMk id="1447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28.246" v="25" actId="478"/>
          <ac:spMkLst>
            <pc:docMk/>
            <pc:sldMk cId="217099212" sldId="265"/>
            <ac:spMk id="1448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9:25.415" v="24" actId="478"/>
          <ac:spMkLst>
            <pc:docMk/>
            <pc:sldMk cId="217099212" sldId="265"/>
            <ac:spMk id="1449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8:32.359" v="22" actId="478"/>
          <ac:spMkLst>
            <pc:docMk/>
            <pc:sldMk cId="217099212" sldId="265"/>
            <ac:spMk id="1451" creationId="{00000000-0000-0000-0000-000000000000}"/>
          </ac:spMkLst>
        </pc:spChg>
      </pc:sldChg>
      <pc:sldChg chg="delSp modSp mod">
        <pc:chgData name="Tsira Rukhadze" userId="3ce9cd49-7bd7-4bfc-b876-6917a25bb244" providerId="ADAL" clId="{8FCA372E-B6CE-4D29-938D-FDE74720EEFC}" dt="2025-04-04T16:37:55.709" v="16" actId="478"/>
        <pc:sldMkLst>
          <pc:docMk/>
          <pc:sldMk cId="4172614387" sldId="267"/>
        </pc:sldMkLst>
        <pc:spChg chg="del">
          <ac:chgData name="Tsira Rukhadze" userId="3ce9cd49-7bd7-4bfc-b876-6917a25bb244" providerId="ADAL" clId="{8FCA372E-B6CE-4D29-938D-FDE74720EEFC}" dt="2025-04-04T16:37:55.709" v="16" actId="478"/>
          <ac:spMkLst>
            <pc:docMk/>
            <pc:sldMk cId="4172614387" sldId="267"/>
            <ac:spMk id="1482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7:44.891" v="12" actId="478"/>
          <ac:spMkLst>
            <pc:docMk/>
            <pc:sldMk cId="4172614387" sldId="267"/>
            <ac:spMk id="1483" creationId="{00000000-0000-0000-0000-000000000000}"/>
          </ac:spMkLst>
        </pc:spChg>
        <pc:spChg chg="del mod">
          <ac:chgData name="Tsira Rukhadze" userId="3ce9cd49-7bd7-4bfc-b876-6917a25bb244" providerId="ADAL" clId="{8FCA372E-B6CE-4D29-938D-FDE74720EEFC}" dt="2025-04-04T16:37:53.564" v="15" actId="478"/>
          <ac:spMkLst>
            <pc:docMk/>
            <pc:sldMk cId="4172614387" sldId="267"/>
            <ac:spMk id="1484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7:47.816" v="13" actId="478"/>
          <ac:spMkLst>
            <pc:docMk/>
            <pc:sldMk cId="4172614387" sldId="267"/>
            <ac:spMk id="1486" creationId="{00000000-0000-0000-0000-000000000000}"/>
          </ac:spMkLst>
        </pc:spChg>
      </pc:sldChg>
      <pc:sldChg chg="del">
        <pc:chgData name="Tsira Rukhadze" userId="3ce9cd49-7bd7-4bfc-b876-6917a25bb244" providerId="ADAL" clId="{8FCA372E-B6CE-4D29-938D-FDE74720EEFC}" dt="2025-04-04T16:38:00.950" v="17" actId="2696"/>
        <pc:sldMkLst>
          <pc:docMk/>
          <pc:sldMk cId="1480441066" sldId="268"/>
        </pc:sldMkLst>
      </pc:sldChg>
      <pc:sldChg chg="del">
        <pc:chgData name="Tsira Rukhadze" userId="3ce9cd49-7bd7-4bfc-b876-6917a25bb244" providerId="ADAL" clId="{8FCA372E-B6CE-4D29-938D-FDE74720EEFC}" dt="2025-04-04T16:38:03.527" v="18" actId="2696"/>
        <pc:sldMkLst>
          <pc:docMk/>
          <pc:sldMk cId="309013905" sldId="269"/>
        </pc:sldMkLst>
      </pc:sldChg>
      <pc:sldChg chg="delSp mod">
        <pc:chgData name="Tsira Rukhadze" userId="3ce9cd49-7bd7-4bfc-b876-6917a25bb244" providerId="ADAL" clId="{8FCA372E-B6CE-4D29-938D-FDE74720EEFC}" dt="2025-04-04T16:38:11.371" v="21" actId="478"/>
        <pc:sldMkLst>
          <pc:docMk/>
          <pc:sldMk cId="2581539363" sldId="270"/>
        </pc:sldMkLst>
        <pc:spChg chg="del">
          <ac:chgData name="Tsira Rukhadze" userId="3ce9cd49-7bd7-4bfc-b876-6917a25bb244" providerId="ADAL" clId="{8FCA372E-B6CE-4D29-938D-FDE74720EEFC}" dt="2025-04-04T16:38:09.739" v="20" actId="478"/>
          <ac:spMkLst>
            <pc:docMk/>
            <pc:sldMk cId="2581539363" sldId="270"/>
            <ac:spMk id="1511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8:08.431" v="19" actId="478"/>
          <ac:spMkLst>
            <pc:docMk/>
            <pc:sldMk cId="2581539363" sldId="270"/>
            <ac:spMk id="1513" creationId="{00000000-0000-0000-0000-000000000000}"/>
          </ac:spMkLst>
        </pc:spChg>
        <pc:spChg chg="del">
          <ac:chgData name="Tsira Rukhadze" userId="3ce9cd49-7bd7-4bfc-b876-6917a25bb244" providerId="ADAL" clId="{8FCA372E-B6CE-4D29-938D-FDE74720EEFC}" dt="2025-04-04T16:38:11.371" v="21" actId="478"/>
          <ac:spMkLst>
            <pc:docMk/>
            <pc:sldMk cId="2581539363" sldId="270"/>
            <ac:spMk id="1514" creationId="{00000000-0000-0000-0000-000000000000}"/>
          </ac:spMkLst>
        </pc:spChg>
      </pc:sldChg>
      <pc:sldChg chg="del">
        <pc:chgData name="Tsira Rukhadze" userId="3ce9cd49-7bd7-4bfc-b876-6917a25bb244" providerId="ADAL" clId="{8FCA372E-B6CE-4D29-938D-FDE74720EEFC}" dt="2025-04-04T16:35:51.169" v="1" actId="2696"/>
        <pc:sldMkLst>
          <pc:docMk/>
          <pc:sldMk cId="2961176719" sldId="271"/>
        </pc:sldMkLst>
      </pc:sldChg>
      <pc:sldChg chg="del">
        <pc:chgData name="Tsira Rukhadze" userId="3ce9cd49-7bd7-4bfc-b876-6917a25bb244" providerId="ADAL" clId="{8FCA372E-B6CE-4D29-938D-FDE74720EEFC}" dt="2025-04-04T16:35:43.590" v="0" actId="2696"/>
        <pc:sldMkLst>
          <pc:docMk/>
          <pc:sldMk cId="163936902" sldId="272"/>
        </pc:sldMkLst>
      </pc:sldChg>
      <pc:sldChg chg="del">
        <pc:chgData name="Tsira Rukhadze" userId="3ce9cd49-7bd7-4bfc-b876-6917a25bb244" providerId="ADAL" clId="{8FCA372E-B6CE-4D29-938D-FDE74720EEFC}" dt="2025-04-04T16:36:03.541" v="4" actId="2696"/>
        <pc:sldMkLst>
          <pc:docMk/>
          <pc:sldMk cId="4003677339" sldId="274"/>
        </pc:sldMkLst>
      </pc:sldChg>
      <pc:sldChg chg="del">
        <pc:chgData name="Tsira Rukhadze" userId="3ce9cd49-7bd7-4bfc-b876-6917a25bb244" providerId="ADAL" clId="{8FCA372E-B6CE-4D29-938D-FDE74720EEFC}" dt="2025-04-04T16:35:57.828" v="2" actId="2696"/>
        <pc:sldMkLst>
          <pc:docMk/>
          <pc:sldMk cId="2321253250" sldId="275"/>
        </pc:sldMkLst>
      </pc:sldChg>
      <pc:sldChg chg="del">
        <pc:chgData name="Tsira Rukhadze" userId="3ce9cd49-7bd7-4bfc-b876-6917a25bb244" providerId="ADAL" clId="{8FCA372E-B6CE-4D29-938D-FDE74720EEFC}" dt="2025-04-04T16:35:59.701" v="3" actId="2696"/>
        <pc:sldMkLst>
          <pc:docMk/>
          <pc:sldMk cId="3124346655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625AC-0966-4160-AF24-A26587B329F5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1B675-6CB0-4AE0-99B1-F7BFDC2E0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70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1" name="Google Shape;1371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29053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p72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97" name="Google Shape;1397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2110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p73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09" name="Google Shape;140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72219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g33c442eb0e8_0_0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00" cy="27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22" name="Google Shape;1422;g33c442eb0e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95489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" name="Google Shape;1430;p74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1" name="Google Shape;1431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6950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Google Shape;1443;p78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4" name="Google Shape;1444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98985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75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8" name="Google Shape;1458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3322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p77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90" cy="27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80" name="Google Shape;1480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66867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Google Shape;1505;g33be4dda2c9_0_22:notes"/>
          <p:cNvSpPr txBox="1">
            <a:spLocks noGrp="1"/>
          </p:cNvSpPr>
          <p:nvPr>
            <p:ph type="body" idx="1"/>
          </p:nvPr>
        </p:nvSpPr>
        <p:spPr>
          <a:xfrm>
            <a:off x="1023462" y="3415989"/>
            <a:ext cx="8187600" cy="27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25" tIns="47350" rIns="94725" bIns="473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6" name="Google Shape;1506;g33be4dda2c9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90850" y="889000"/>
            <a:ext cx="4252913" cy="23939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6444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14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4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336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e">
  <p:cSld name="bas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06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78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656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834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0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88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65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59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9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355B2-41FC-4025-8DF8-2095C9236B28}" type="datetimeFigureOut">
              <a:rPr lang="en-US" smtClean="0"/>
              <a:t>04-Apr-25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9E521-1642-4AF5-82AE-1DB1795C9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73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3" name="Google Shape;1373;p70"/>
          <p:cNvPicPr preferRelativeResize="0"/>
          <p:nvPr/>
        </p:nvPicPr>
        <p:blipFill rotWithShape="1">
          <a:blip r:embed="rId3">
            <a:alphaModFix/>
          </a:blip>
          <a:srcRect r="42824"/>
          <a:stretch/>
        </p:blipFill>
        <p:spPr>
          <a:xfrm>
            <a:off x="5481409" y="4026089"/>
            <a:ext cx="2878524" cy="2831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4" name="Google Shape;1374;p70" descr="Armani Exchange GIACCA - Blazer - blueberry jelly/blu scuro - Zalando.i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74923" y="0"/>
            <a:ext cx="2878512" cy="4026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5" name="Google Shape;1375;p70" descr="Carré 90 Le Sacre des Saisons | Hermès Italia"/>
          <p:cNvPicPr preferRelativeResize="0"/>
          <p:nvPr/>
        </p:nvPicPr>
        <p:blipFill rotWithShape="1">
          <a:blip r:embed="rId5">
            <a:alphaModFix/>
          </a:blip>
          <a:srcRect r="6270"/>
          <a:stretch/>
        </p:blipFill>
        <p:spPr>
          <a:xfrm>
            <a:off x="8353447" y="3429001"/>
            <a:ext cx="3266871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6" name="Google Shape;1376;p70" descr=" Leather effect suit shoe - Details of the article 1"/>
          <p:cNvPicPr preferRelativeResize="0"/>
          <p:nvPr/>
        </p:nvPicPr>
        <p:blipFill rotWithShape="1">
          <a:blip r:embed="rId6">
            <a:alphaModFix/>
          </a:blip>
          <a:srcRect r="4725"/>
          <a:stretch/>
        </p:blipFill>
        <p:spPr>
          <a:xfrm>
            <a:off x="8353448" y="1"/>
            <a:ext cx="3266872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7" name="Google Shape;1377;p7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900000">
            <a:off x="4100220" y="3089869"/>
            <a:ext cx="108636" cy="1174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78" name="Google Shape;1378;p70" descr="Hermès Vintage - Memoire d'Hermes Silk Scarf - Bianco Multi - Foulard in  Seta - Alta Qualità Luxury - Avvenic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853458" y="3428999"/>
            <a:ext cx="766862" cy="766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9" name="Google Shape;1379;p7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900000">
            <a:off x="7028569" y="870622"/>
            <a:ext cx="26006" cy="281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80" name="Google Shape;1380;p70" descr="Immagine che contiene vestiti, persona, Blazer, Abbigliamento formale&#10;&#10;Descrizione generata automaticamente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98062" y="245624"/>
            <a:ext cx="4509135" cy="6612374"/>
          </a:xfrm>
          <a:prstGeom prst="rect">
            <a:avLst/>
          </a:prstGeom>
          <a:noFill/>
          <a:ln>
            <a:noFill/>
          </a:ln>
        </p:spPr>
      </p:pic>
      <p:sp>
        <p:nvSpPr>
          <p:cNvPr id="1381" name="Google Shape;1381;p70"/>
          <p:cNvSpPr txBox="1"/>
          <p:nvPr/>
        </p:nvSpPr>
        <p:spPr>
          <a:xfrm>
            <a:off x="217501" y="245624"/>
            <a:ext cx="3043699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en-US" sz="1236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r>
              <a:rPr lang="en-US" sz="1236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ELEGANT &amp; FORMAL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1976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9" name="Google Shape;1399;p72" descr="Immagine che contiene vestiti, persona, capispalla, collare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58856" y="0"/>
            <a:ext cx="3081361" cy="4160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0" name="Google Shape;1400;p72"/>
          <p:cNvPicPr preferRelativeResize="0"/>
          <p:nvPr/>
        </p:nvPicPr>
        <p:blipFill rotWithShape="1">
          <a:blip r:embed="rId4">
            <a:alphaModFix/>
          </a:blip>
          <a:srcRect b="15103"/>
          <a:stretch/>
        </p:blipFill>
        <p:spPr>
          <a:xfrm>
            <a:off x="5055870" y="-26091"/>
            <a:ext cx="3287359" cy="4186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1" name="Google Shape;1401;p72" descr="Blossom Bracelet Gold | ani-jewels.com | Bianca Ingross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32977" y="0"/>
            <a:ext cx="3287341" cy="3266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2" name="Google Shape;1402;p72" descr="Sneakers Hogan Interactive - Vista dal retro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45637" y="4160191"/>
            <a:ext cx="3287341" cy="2697809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72"/>
          <p:cNvSpPr txBox="1"/>
          <p:nvPr/>
        </p:nvSpPr>
        <p:spPr>
          <a:xfrm>
            <a:off x="891270" y="248206"/>
            <a:ext cx="3043699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LIGHT FORMAL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4" name="Google Shape;1404;p72" descr="Slim-fit seersucker stretch trousers - Details of the article 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32977" y="2697809"/>
            <a:ext cx="3287341" cy="4160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5" name="Google Shape;1405;p72"/>
          <p:cNvPicPr preferRelativeResize="0"/>
          <p:nvPr/>
        </p:nvPicPr>
        <p:blipFill rotWithShape="1">
          <a:blip r:embed="rId8">
            <a:alphaModFix/>
          </a:blip>
          <a:srcRect l="7169" r="7169"/>
          <a:stretch/>
        </p:blipFill>
        <p:spPr>
          <a:xfrm flipH="1">
            <a:off x="571682" y="0"/>
            <a:ext cx="449440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6" name="Google Shape;1406;p72"/>
          <p:cNvSpPr txBox="1"/>
          <p:nvPr/>
        </p:nvSpPr>
        <p:spPr>
          <a:xfrm>
            <a:off x="891270" y="248206"/>
            <a:ext cx="3043561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LIGHT FORMAL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9643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1" name="Google Shape;1411;p73"/>
          <p:cNvPicPr preferRelativeResize="0"/>
          <p:nvPr/>
        </p:nvPicPr>
        <p:blipFill rotWithShape="1">
          <a:blip r:embed="rId3">
            <a:alphaModFix/>
          </a:blip>
          <a:srcRect l="1467" r="9022"/>
          <a:stretch/>
        </p:blipFill>
        <p:spPr>
          <a:xfrm>
            <a:off x="571682" y="1"/>
            <a:ext cx="369897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73"/>
          <p:cNvSpPr/>
          <p:nvPr/>
        </p:nvSpPr>
        <p:spPr>
          <a:xfrm>
            <a:off x="4254558" y="0"/>
            <a:ext cx="8056387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4127" tIns="47051" rIns="94127" bIns="47051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 sz="18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73"/>
          <p:cNvSpPr txBox="1"/>
          <p:nvPr/>
        </p:nvSpPr>
        <p:spPr>
          <a:xfrm>
            <a:off x="4359837" y="1088806"/>
            <a:ext cx="2774611" cy="486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247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Casual glamour </a:t>
            </a:r>
            <a:endParaRPr sz="2471">
              <a:solidFill>
                <a:srgbClr val="061C2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18" name="Google Shape;1418;p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75599" y="6439083"/>
            <a:ext cx="433777" cy="1005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62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4" name="Google Shape;1424;g33c442eb0e8_0_0"/>
          <p:cNvPicPr preferRelativeResize="0"/>
          <p:nvPr/>
        </p:nvPicPr>
        <p:blipFill rotWithShape="1">
          <a:blip r:embed="rId3">
            <a:alphaModFix/>
          </a:blip>
          <a:srcRect t="9865" b="9865"/>
          <a:stretch/>
        </p:blipFill>
        <p:spPr>
          <a:xfrm>
            <a:off x="5086550" y="3429001"/>
            <a:ext cx="2847998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5" name="Google Shape;1425;g33c442eb0e8_0_0" descr="Tailored Silk Shirt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681" y="0"/>
            <a:ext cx="451487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6" name="Google Shape;1426;g33c442eb0e8_0_0"/>
          <p:cNvSpPr txBox="1"/>
          <p:nvPr/>
        </p:nvSpPr>
        <p:spPr>
          <a:xfrm>
            <a:off x="891270" y="248206"/>
            <a:ext cx="3043561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lt1"/>
              </a:buClr>
              <a:buSzPts val="1200"/>
            </a:pPr>
            <a:r>
              <a:rPr lang="en-US" sz="123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lt1"/>
              </a:buClr>
              <a:buSzPts val="1200"/>
            </a:pPr>
            <a:r>
              <a:rPr lang="en-US" sz="123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CASUAL GLAMOUR</a:t>
            </a:r>
            <a:endParaRPr sz="1441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7" name="Google Shape;1427;g33c442eb0e8_0_0" descr="Large Link Earrings"/>
          <p:cNvPicPr preferRelativeResize="0"/>
          <p:nvPr/>
        </p:nvPicPr>
        <p:blipFill rotWithShape="1">
          <a:blip r:embed="rId5">
            <a:alphaModFix/>
          </a:blip>
          <a:srcRect l="2092" r="10731"/>
          <a:stretch/>
        </p:blipFill>
        <p:spPr>
          <a:xfrm>
            <a:off x="5086551" y="1"/>
            <a:ext cx="2847999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8" name="Google Shape;1428;g33c442eb0e8_0_0"/>
          <p:cNvPicPr preferRelativeResize="0"/>
          <p:nvPr/>
        </p:nvPicPr>
        <p:blipFill rotWithShape="1">
          <a:blip r:embed="rId6">
            <a:alphaModFix/>
          </a:blip>
          <a:srcRect l="9689" r="9697"/>
          <a:stretch/>
        </p:blipFill>
        <p:spPr>
          <a:xfrm>
            <a:off x="7934548" y="0"/>
            <a:ext cx="368576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6700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74"/>
          <p:cNvSpPr/>
          <p:nvPr/>
        </p:nvSpPr>
        <p:spPr>
          <a:xfrm>
            <a:off x="7934548" y="0"/>
            <a:ext cx="3682913" cy="6858051"/>
          </a:xfrm>
          <a:prstGeom prst="rect">
            <a:avLst/>
          </a:prstGeom>
          <a:solidFill>
            <a:srgbClr val="061C2B"/>
          </a:solidFill>
          <a:ln>
            <a:noFill/>
          </a:ln>
        </p:spPr>
        <p:txBody>
          <a:bodyPr spcFirstLastPara="1" wrap="square" lIns="94127" tIns="47051" rIns="94127" bIns="47051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endParaRPr sz="185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4" name="Google Shape;1434;p74"/>
          <p:cNvSpPr txBox="1"/>
          <p:nvPr/>
        </p:nvSpPr>
        <p:spPr>
          <a:xfrm>
            <a:off x="8236853" y="1023236"/>
            <a:ext cx="3043704" cy="1233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endParaRPr sz="2471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294208" indent="-294208">
              <a:buClr>
                <a:srgbClr val="FCB538"/>
              </a:buClr>
              <a:buSzPts val="2400"/>
              <a:buFont typeface="Arial"/>
              <a:buChar char="•"/>
            </a:pPr>
            <a:r>
              <a:rPr lang="en-US" sz="2471" dirty="0">
                <a:solidFill>
                  <a:srgbClr val="FCB538"/>
                </a:solidFill>
                <a:latin typeface="Montserrat"/>
                <a:ea typeface="Montserrat"/>
                <a:cs typeface="Montserrat"/>
                <a:sym typeface="Montserrat"/>
              </a:rPr>
              <a:t>Barman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2400"/>
            </a:pPr>
            <a:endParaRPr sz="2471" dirty="0">
              <a:solidFill>
                <a:schemeClr val="lt1"/>
              </a:solidFill>
              <a:latin typeface="Playfair Display Medium"/>
              <a:ea typeface="Playfair Display Medium"/>
              <a:cs typeface="Playfair Display Medium"/>
              <a:sym typeface="Playfair Display"/>
            </a:endParaRPr>
          </a:p>
        </p:txBody>
      </p:sp>
      <p:sp>
        <p:nvSpPr>
          <p:cNvPr id="1436" name="Google Shape;1436;p74"/>
          <p:cNvSpPr/>
          <p:nvPr/>
        </p:nvSpPr>
        <p:spPr>
          <a:xfrm>
            <a:off x="4254559" y="0"/>
            <a:ext cx="3698974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4127" tIns="47051" rIns="94127" bIns="47051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 sz="18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8" name="Google Shape;1438;p74"/>
          <p:cNvSpPr txBox="1"/>
          <p:nvPr/>
        </p:nvSpPr>
        <p:spPr>
          <a:xfrm>
            <a:off x="4359837" y="1088806"/>
            <a:ext cx="2640930" cy="877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247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Cool &amp; glamour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2400"/>
            </a:pPr>
            <a:r>
              <a:rPr lang="en-US" sz="247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Uniform </a:t>
            </a:r>
            <a:endParaRPr sz="2471" dirty="0">
              <a:solidFill>
                <a:srgbClr val="061C2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40" name="Google Shape;1440;p74" descr="Immagine che contiene persona, vestiti, calzature, Pantaloni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4774" y="0"/>
            <a:ext cx="368287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5388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" name="Google Shape;1446;p78"/>
          <p:cNvSpPr/>
          <p:nvPr/>
        </p:nvSpPr>
        <p:spPr>
          <a:xfrm>
            <a:off x="571683" y="0"/>
            <a:ext cx="3700176" cy="6858000"/>
          </a:xfrm>
          <a:prstGeom prst="rect">
            <a:avLst/>
          </a:prstGeom>
          <a:solidFill>
            <a:srgbClr val="632523"/>
          </a:solidFill>
          <a:ln>
            <a:noFill/>
          </a:ln>
        </p:spPr>
        <p:txBody>
          <a:bodyPr spcFirstLastPara="1" wrap="square" lIns="94127" tIns="47051" rIns="94127" bIns="47051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endParaRPr sz="185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7" name="Google Shape;1447;p78"/>
          <p:cNvSpPr txBox="1"/>
          <p:nvPr/>
        </p:nvSpPr>
        <p:spPr>
          <a:xfrm>
            <a:off x="891269" y="1023236"/>
            <a:ext cx="3043704" cy="1233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endParaRPr sz="2471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294208" indent="-294208">
              <a:buClr>
                <a:srgbClr val="FCB538"/>
              </a:buClr>
              <a:buSzPts val="2400"/>
              <a:buFont typeface="Arial"/>
              <a:buChar char="•"/>
            </a:pPr>
            <a:r>
              <a:rPr lang="en-US" sz="2471" dirty="0">
                <a:solidFill>
                  <a:srgbClr val="FCB538"/>
                </a:solidFill>
                <a:latin typeface="Montserrat"/>
                <a:ea typeface="Montserrat"/>
                <a:cs typeface="Montserrat"/>
                <a:sym typeface="Montserrat"/>
              </a:rPr>
              <a:t>Waiter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2400"/>
            </a:pPr>
            <a:endParaRPr sz="2471" dirty="0">
              <a:solidFill>
                <a:schemeClr val="lt1"/>
              </a:solidFill>
              <a:latin typeface="Playfair Display Medium"/>
              <a:ea typeface="Playfair Display Medium"/>
              <a:cs typeface="Playfair Display Medium"/>
              <a:sym typeface="Playfair Display"/>
            </a:endParaRPr>
          </a:p>
        </p:txBody>
      </p:sp>
      <p:sp>
        <p:nvSpPr>
          <p:cNvPr id="1450" name="Google Shape;1450;p78"/>
          <p:cNvSpPr/>
          <p:nvPr/>
        </p:nvSpPr>
        <p:spPr>
          <a:xfrm>
            <a:off x="4254559" y="0"/>
            <a:ext cx="3698974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4127" tIns="47051" rIns="94127" bIns="47051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 sz="18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2" name="Google Shape;1452;p78"/>
          <p:cNvSpPr txBox="1"/>
          <p:nvPr/>
        </p:nvSpPr>
        <p:spPr>
          <a:xfrm>
            <a:off x="4359837" y="1088806"/>
            <a:ext cx="2437934" cy="812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2200"/>
            </a:pPr>
            <a:r>
              <a:rPr lang="en-US" sz="2265" dirty="0">
                <a:solidFill>
                  <a:srgbClr val="061C2B"/>
                </a:solidFill>
                <a:latin typeface="Montserrat"/>
                <a:ea typeface="Montserrat"/>
                <a:cs typeface="Montserrat"/>
                <a:sym typeface="Montserrat"/>
              </a:rPr>
              <a:t>Cool &amp; glamour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2200"/>
            </a:pPr>
            <a:r>
              <a:rPr lang="en-US" sz="2265" dirty="0">
                <a:solidFill>
                  <a:srgbClr val="061C2B"/>
                </a:solidFill>
                <a:latin typeface="Montserrat"/>
                <a:ea typeface="Montserrat"/>
                <a:cs typeface="Montserrat"/>
                <a:sym typeface="Montserrat"/>
              </a:rPr>
              <a:t>Uniform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3" name="Google Shape;1453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7476" y="6489889"/>
            <a:ext cx="433777" cy="100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4" name="Google Shape;1454;p7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45128" y="3595549"/>
            <a:ext cx="133800" cy="1446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55" name="Google Shape;1455;p78"/>
          <p:cNvPicPr preferRelativeResize="0"/>
          <p:nvPr/>
        </p:nvPicPr>
        <p:blipFill rotWithShape="1">
          <a:blip r:embed="rId5">
            <a:alphaModFix/>
          </a:blip>
          <a:srcRect l="14406" r="14413"/>
          <a:stretch/>
        </p:blipFill>
        <p:spPr>
          <a:xfrm>
            <a:off x="7953541" y="0"/>
            <a:ext cx="370018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099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3" name="Google Shape;1463;p75"/>
          <p:cNvPicPr preferRelativeResize="0"/>
          <p:nvPr/>
        </p:nvPicPr>
        <p:blipFill rotWithShape="1">
          <a:blip r:embed="rId3">
            <a:alphaModFix/>
          </a:blip>
          <a:srcRect t="3991" b="25975"/>
          <a:stretch/>
        </p:blipFill>
        <p:spPr>
          <a:xfrm>
            <a:off x="5086550" y="1"/>
            <a:ext cx="6533769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1" name="Google Shape;1461;p75"/>
          <p:cNvPicPr preferRelativeResize="0"/>
          <p:nvPr/>
        </p:nvPicPr>
        <p:blipFill rotWithShape="1">
          <a:blip r:embed="rId4">
            <a:alphaModFix/>
          </a:blip>
          <a:srcRect b="65369"/>
          <a:stretch/>
        </p:blipFill>
        <p:spPr>
          <a:xfrm>
            <a:off x="571682" y="4589973"/>
            <a:ext cx="4514869" cy="2343131"/>
          </a:xfrm>
          <a:prstGeom prst="rect">
            <a:avLst/>
          </a:prstGeom>
          <a:noFill/>
          <a:ln>
            <a:noFill/>
          </a:ln>
        </p:spPr>
      </p:pic>
      <p:sp>
        <p:nvSpPr>
          <p:cNvPr id="1462" name="Google Shape;1462;p75"/>
          <p:cNvSpPr txBox="1"/>
          <p:nvPr/>
        </p:nvSpPr>
        <p:spPr>
          <a:xfrm>
            <a:off x="891270" y="248206"/>
            <a:ext cx="3043699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lt1"/>
              </a:buClr>
              <a:buSzPts val="1200"/>
            </a:pPr>
            <a:r>
              <a:rPr lang="en-US" sz="1236" b="1" dirty="0">
                <a:solidFill>
                  <a:schemeClr val="bg1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 dirty="0">
              <a:solidFill>
                <a:schemeClr val="bg1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lt1"/>
              </a:buClr>
              <a:buSzPts val="1200"/>
            </a:pPr>
            <a:r>
              <a:rPr lang="en-US" sz="1236" b="1" dirty="0">
                <a:solidFill>
                  <a:schemeClr val="bg1">
                    <a:lumMod val="7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COOL &amp; GLAMOUR</a:t>
            </a:r>
            <a:endParaRPr sz="1441" dirty="0">
              <a:solidFill>
                <a:schemeClr val="bg1">
                  <a:lumMod val="7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Immagine 7" descr="Immagine che contiene vestiti, persona, collare, eretto&#10;&#10;Il contenuto generato dall'IA potrebbe non essere corretto.">
            <a:extLst>
              <a:ext uri="{FF2B5EF4-FFF2-40B4-BE49-F238E27FC236}">
                <a16:creationId xmlns:a16="http://schemas.microsoft.com/office/drawing/2014/main" id="{5BAA321C-1773-EAF1-BEC3-3C912DCFBDF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3071"/>
          <a:stretch/>
        </p:blipFill>
        <p:spPr>
          <a:xfrm>
            <a:off x="571682" y="0"/>
            <a:ext cx="4577085" cy="458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66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Google Shape;1485;p77"/>
          <p:cNvSpPr/>
          <p:nvPr/>
        </p:nvSpPr>
        <p:spPr>
          <a:xfrm>
            <a:off x="4254559" y="0"/>
            <a:ext cx="3698974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4127" tIns="47051" rIns="94127" bIns="47051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 sz="18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Google Shape;1487;p77"/>
          <p:cNvSpPr txBox="1"/>
          <p:nvPr/>
        </p:nvSpPr>
        <p:spPr>
          <a:xfrm>
            <a:off x="4359837" y="1088806"/>
            <a:ext cx="3248268" cy="877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247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Elegant and formal</a:t>
            </a:r>
            <a:endParaRPr sz="1441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2400"/>
            </a:pPr>
            <a:r>
              <a:rPr lang="en-US" sz="2471" dirty="0">
                <a:solidFill>
                  <a:srgbClr val="061C2B"/>
                </a:solidFill>
                <a:latin typeface="Montserrat"/>
                <a:ea typeface="Montserrat"/>
                <a:cs typeface="Montserrat"/>
                <a:sym typeface="Montserrat"/>
              </a:rPr>
              <a:t>Uniform</a:t>
            </a:r>
            <a:endParaRPr sz="2471" dirty="0">
              <a:solidFill>
                <a:srgbClr val="061C2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88" name="Google Shape;1488;p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84253" y="6448598"/>
            <a:ext cx="433777" cy="100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9" name="Google Shape;1489;p77" descr="Stretch fabric slim-fit suit jacket - General plan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681" y="0"/>
            <a:ext cx="368167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0" name="Google Shape;1490;p77"/>
          <p:cNvSpPr txBox="1"/>
          <p:nvPr/>
        </p:nvSpPr>
        <p:spPr>
          <a:xfrm>
            <a:off x="891269" y="6387984"/>
            <a:ext cx="3371941" cy="22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800"/>
            </a:pPr>
            <a:r>
              <a:rPr lang="en-US" sz="824">
                <a:solidFill>
                  <a:schemeClr val="dk1"/>
                </a:solidFill>
                <a:latin typeface="Playfair Display Medium"/>
                <a:ea typeface="Playfair Display Medium"/>
                <a:cs typeface="Playfair Display Medium"/>
                <a:sym typeface="Playfair Display Medium"/>
              </a:rPr>
              <a:t>Towards </a:t>
            </a:r>
            <a:r>
              <a:rPr lang="en-US" sz="824" i="1">
                <a:solidFill>
                  <a:schemeClr val="dk1"/>
                </a:solidFill>
                <a:latin typeface="Playfair Display Medium"/>
                <a:ea typeface="Playfair Display Medium"/>
                <a:cs typeface="Playfair Display Medium"/>
                <a:sym typeface="Playfair Display Medium"/>
              </a:rPr>
              <a:t>Greater</a:t>
            </a:r>
            <a:r>
              <a:rPr lang="en-US" sz="824">
                <a:solidFill>
                  <a:schemeClr val="dk1"/>
                </a:solidFill>
                <a:latin typeface="Playfair Display Medium"/>
                <a:ea typeface="Playfair Display Medium"/>
                <a:cs typeface="Playfair Display Medium"/>
                <a:sym typeface="Playfair Display Medium"/>
              </a:rPr>
              <a:t> Things</a:t>
            </a:r>
            <a:endParaRPr sz="824">
              <a:solidFill>
                <a:schemeClr val="dk1"/>
              </a:solidFill>
              <a:latin typeface="Playfair Display Medium"/>
              <a:ea typeface="Playfair Display Medium"/>
              <a:cs typeface="Playfair Display Medium"/>
              <a:sym typeface="Playfair Display Medium"/>
            </a:endParaRPr>
          </a:p>
        </p:txBody>
      </p:sp>
      <p:pic>
        <p:nvPicPr>
          <p:cNvPr id="1491" name="Google Shape;1491;p7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31782" y="1614673"/>
            <a:ext cx="68584" cy="741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2614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8" name="Google Shape;1508;g33be4dda2c9_0_22"/>
          <p:cNvPicPr preferRelativeResize="0"/>
          <p:nvPr/>
        </p:nvPicPr>
        <p:blipFill rotWithShape="1">
          <a:blip r:embed="rId3">
            <a:alphaModFix/>
          </a:blip>
          <a:srcRect l="16659" r="14753"/>
          <a:stretch/>
        </p:blipFill>
        <p:spPr>
          <a:xfrm>
            <a:off x="571682" y="-25"/>
            <a:ext cx="3788159" cy="6858053"/>
          </a:xfrm>
          <a:prstGeom prst="rect">
            <a:avLst/>
          </a:prstGeom>
          <a:noFill/>
          <a:ln>
            <a:noFill/>
          </a:ln>
        </p:spPr>
      </p:pic>
      <p:sp>
        <p:nvSpPr>
          <p:cNvPr id="1509" name="Google Shape;1509;g33be4dda2c9_0_22"/>
          <p:cNvSpPr txBox="1"/>
          <p:nvPr/>
        </p:nvSpPr>
        <p:spPr>
          <a:xfrm>
            <a:off x="891270" y="248206"/>
            <a:ext cx="3043561" cy="48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501" tIns="45738" rIns="91501" bIns="45738" anchor="t" anchorCtr="0">
            <a:spAutoFit/>
          </a:bodyPr>
          <a:lstStyle/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MOODBOARD</a:t>
            </a:r>
            <a:endParaRPr sz="144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chemeClr val="dk1"/>
              </a:buClr>
              <a:buSzPts val="1200"/>
            </a:pPr>
            <a:r>
              <a:rPr lang="en-US" sz="123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ULTRA LIGHT FORMAL</a:t>
            </a:r>
            <a:endParaRPr sz="144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0" name="Google Shape;1510;g33be4dda2c9_0_22"/>
          <p:cNvSpPr/>
          <p:nvPr/>
        </p:nvSpPr>
        <p:spPr>
          <a:xfrm>
            <a:off x="7974366" y="0"/>
            <a:ext cx="3645849" cy="6858051"/>
          </a:xfrm>
          <a:prstGeom prst="rect">
            <a:avLst/>
          </a:prstGeom>
          <a:solidFill>
            <a:srgbClr val="061C2B"/>
          </a:solidFill>
          <a:ln>
            <a:noFill/>
          </a:ln>
        </p:spPr>
        <p:txBody>
          <a:bodyPr spcFirstLastPara="1" wrap="square" lIns="94127" tIns="47051" rIns="94127" bIns="47051" anchor="ctr" anchorCtr="0">
            <a:noAutofit/>
          </a:bodyPr>
          <a:lstStyle/>
          <a:p>
            <a:pPr algn="ctr">
              <a:buClr>
                <a:srgbClr val="000000"/>
              </a:buClr>
              <a:buSzPts val="1800"/>
            </a:pPr>
            <a:endParaRPr sz="185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2" name="Google Shape;1512;g33be4dda2c9_0_22"/>
          <p:cNvSpPr/>
          <p:nvPr/>
        </p:nvSpPr>
        <p:spPr>
          <a:xfrm>
            <a:off x="4254559" y="0"/>
            <a:ext cx="3698974" cy="685805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4127" tIns="47051" rIns="94127" bIns="47051" anchor="t" anchorCtr="0">
            <a:noAutofit/>
          </a:bodyPr>
          <a:lstStyle/>
          <a:p>
            <a:pPr>
              <a:buClr>
                <a:srgbClr val="000000"/>
              </a:buClr>
              <a:buSzPts val="1800"/>
            </a:pPr>
            <a:endParaRPr sz="185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g33be4dda2c9_0_22"/>
          <p:cNvSpPr txBox="1"/>
          <p:nvPr/>
        </p:nvSpPr>
        <p:spPr>
          <a:xfrm>
            <a:off x="4359842" y="1088803"/>
            <a:ext cx="3208187" cy="486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127" tIns="47051" rIns="94127" bIns="47051" anchor="t" anchorCtr="0">
            <a:spAutoFit/>
          </a:bodyPr>
          <a:lstStyle/>
          <a:p>
            <a:pPr>
              <a:buClr>
                <a:srgbClr val="000000"/>
              </a:buClr>
              <a:buSzPts val="2400"/>
            </a:pPr>
            <a:r>
              <a:rPr lang="en-US" sz="247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Ultra Light Formal</a:t>
            </a:r>
            <a:endParaRPr sz="2471" dirty="0">
              <a:solidFill>
                <a:srgbClr val="061C2B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58153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43</Words>
  <Application>Microsoft Office PowerPoint</Application>
  <PresentationFormat>Widescreen</PresentationFormat>
  <Paragraphs>25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Montserrat</vt:lpstr>
      <vt:lpstr>Montserrat SemiBold</vt:lpstr>
      <vt:lpstr>Playfair Display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Nino Macharashvili</dc:creator>
  <cp:lastModifiedBy>Tsira Rukhadze</cp:lastModifiedBy>
  <cp:revision>15</cp:revision>
  <dcterms:created xsi:type="dcterms:W3CDTF">2025-03-05T12:07:28Z</dcterms:created>
  <dcterms:modified xsi:type="dcterms:W3CDTF">2025-04-04T16:40:03Z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LPManualFileClassification">
    <vt:lpwstr>{783C1269-4627-4DE3-A0D2-4BD1C94FA03F}</vt:lpwstr>
  </property>
  <property fmtid="{D5CDD505-2E9C-101B-9397-08002B2CF9AE}" pid="3" name="DLPManualFileClassificationLastModifiedBy">
    <vt:lpwstr>BOG0\n.macharashvili</vt:lpwstr>
  </property>
  <property fmtid="{D5CDD505-2E9C-101B-9397-08002B2CF9AE}" pid="4" name="DLPManualFileClassificationLastModificationDate">
    <vt:lpwstr>1741176551</vt:lpwstr>
  </property>
  <property fmtid="{D5CDD505-2E9C-101B-9397-08002B2CF9AE}" pid="5" name="DLPManualFileClassificationVersion">
    <vt:lpwstr>11.11.2.117</vt:lpwstr>
  </property>
</Properties>
</file>