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16" r:id="rId3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033CC"/>
    <a:srgbClr val="FFFFCC"/>
    <a:srgbClr val="99FF66"/>
    <a:srgbClr val="777777"/>
    <a:srgbClr val="66FFFF"/>
    <a:srgbClr val="FFFF99"/>
    <a:srgbClr val="EAEAEA"/>
    <a:srgbClr val="FF99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77" autoAdjust="0"/>
    <p:restoredTop sz="94650" autoAdjust="0"/>
  </p:normalViewPr>
  <p:slideViewPr>
    <p:cSldViewPr>
      <p:cViewPr>
        <p:scale>
          <a:sx n="90" d="100"/>
          <a:sy n="90" d="100"/>
        </p:scale>
        <p:origin x="-762" y="936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7877" y="1636420"/>
            <a:ext cx="10333038" cy="4066831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Ria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samTo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samuSaoebis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maRaro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201820" y="511469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erTxazovani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dizelgasamarTi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sadguri</a:t>
            </a:r>
            <a:endParaRPr lang="ru-RU" sz="16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 flipH="1">
            <a:off x="1797739" y="5652678"/>
            <a:ext cx="144016" cy="14401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926159" y="5719413"/>
            <a:ext cx="1128441" cy="329309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854151" y="6048722"/>
            <a:ext cx="120044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69747" y="6048722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 smtClean="0"/>
              <a:t>მეხამრიდი</a:t>
            </a:r>
            <a:endParaRPr lang="en-US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33815" y="3384426"/>
            <a:ext cx="5502510" cy="201622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528992" y="3384426"/>
            <a:ext cx="0" cy="43204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110735" y="3384426"/>
            <a:ext cx="0" cy="36004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8199537" y="3965318"/>
            <a:ext cx="621333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309677" y="4038906"/>
            <a:ext cx="48869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7398767" y="5400650"/>
            <a:ext cx="648072" cy="50405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4480671" y="5904706"/>
            <a:ext cx="2918097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528992" y="5668937"/>
            <a:ext cx="3469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dirty="0" smtClean="0"/>
              <a:t>ც</a:t>
            </a:r>
            <a:r>
              <a:rPr lang="ka-GE" sz="1400" dirty="0" smtClean="0"/>
              <a:t>ისტერნების </a:t>
            </a:r>
            <a:r>
              <a:rPr lang="ka-GE" sz="1400" dirty="0" smtClean="0"/>
              <a:t>დამიწების კონტური</a:t>
            </a:r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291630" y="3025465"/>
            <a:ext cx="618440" cy="2880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9539436" y="3073123"/>
            <a:ext cx="122828" cy="19271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8821" y="2920998"/>
            <a:ext cx="894955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78687" y="3928893"/>
            <a:ext cx="288032" cy="2816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78487" y="3928893"/>
            <a:ext cx="288032" cy="2816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>
            <a:stCxn id="8" idx="4"/>
          </p:cNvCxnSpPr>
          <p:nvPr/>
        </p:nvCxnSpPr>
        <p:spPr>
          <a:xfrm>
            <a:off x="6822703" y="4210517"/>
            <a:ext cx="0" cy="90210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22703" y="5112618"/>
            <a:ext cx="2778147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2" idx="2"/>
          </p:cNvCxnSpPr>
          <p:nvPr/>
        </p:nvCxnSpPr>
        <p:spPr>
          <a:xfrm flipV="1">
            <a:off x="9596298" y="3313497"/>
            <a:ext cx="4552" cy="179912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0" idx="0"/>
          </p:cNvCxnSpPr>
          <p:nvPr/>
        </p:nvCxnSpPr>
        <p:spPr>
          <a:xfrm flipV="1">
            <a:off x="5022503" y="3635521"/>
            <a:ext cx="0" cy="293372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022503" y="3635521"/>
            <a:ext cx="1800200" cy="0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822703" y="3265839"/>
            <a:ext cx="0" cy="369682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703726" y="4069705"/>
            <a:ext cx="140387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014877" y="4085841"/>
            <a:ext cx="140387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844113" y="4085841"/>
            <a:ext cx="0" cy="575726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014877" y="4085841"/>
            <a:ext cx="0" cy="450713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014877" y="4536554"/>
            <a:ext cx="2184660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844113" y="4661567"/>
            <a:ext cx="2490758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8211776" y="4311197"/>
            <a:ext cx="123095" cy="2253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 flipH="1" flipV="1">
            <a:off x="8334871" y="4536554"/>
            <a:ext cx="1" cy="125014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56" idx="0"/>
          </p:cNvCxnSpPr>
          <p:nvPr/>
        </p:nvCxnSpPr>
        <p:spPr>
          <a:xfrm rot="5400000" flipH="1" flipV="1">
            <a:off x="8342693" y="4143688"/>
            <a:ext cx="98140" cy="236879"/>
          </a:xfrm>
          <a:prstGeom prst="bentConnector2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56" idx="3"/>
          </p:cNvCxnSpPr>
          <p:nvPr/>
        </p:nvCxnSpPr>
        <p:spPr>
          <a:xfrm flipH="1">
            <a:off x="8334871" y="4423875"/>
            <a:ext cx="956759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8695575" y="4208431"/>
            <a:ext cx="10656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b="1" dirty="0" smtClean="0"/>
              <a:t>გამცემი  ტუმბო</a:t>
            </a:r>
            <a:endParaRPr lang="en-US" sz="800" b="1" dirty="0"/>
          </a:p>
        </p:txBody>
      </p:sp>
      <p:cxnSp>
        <p:nvCxnSpPr>
          <p:cNvPr id="67" name="Straight Connector 66"/>
          <p:cNvCxnSpPr>
            <a:stCxn id="4" idx="2"/>
          </p:cNvCxnSpPr>
          <p:nvPr/>
        </p:nvCxnSpPr>
        <p:spPr>
          <a:xfrm flipH="1">
            <a:off x="2358207" y="3265839"/>
            <a:ext cx="7242643" cy="184841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2733843" y="3450680"/>
            <a:ext cx="0" cy="619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471219" y="4069705"/>
            <a:ext cx="862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b="1" dirty="0" smtClean="0"/>
              <a:t>ელ.სადენის ხაზი</a:t>
            </a:r>
            <a:endParaRPr lang="en-US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Ria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samTo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samuSaoebis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4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maRaro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201820" y="511469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erTxazovani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dizelgasamarTi</a:t>
            </a:r>
            <a:r>
              <a:rPr lang="en-GB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en-GB" sz="16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sadguri</a:t>
            </a:r>
            <a:endParaRPr lang="ru-RU" sz="16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534" y="1086824"/>
            <a:ext cx="5261165" cy="37997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60" y="1203257"/>
            <a:ext cx="3972981" cy="2552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57" y="3813451"/>
            <a:ext cx="6120682" cy="3287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971" y="5040610"/>
            <a:ext cx="3745866" cy="153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9069</TotalTime>
  <Words>24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Апекс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user</cp:lastModifiedBy>
  <cp:revision>807</cp:revision>
  <cp:lastPrinted>2018-06-19T14:19:18Z</cp:lastPrinted>
  <dcterms:created xsi:type="dcterms:W3CDTF">2008-07-04T11:56:19Z</dcterms:created>
  <dcterms:modified xsi:type="dcterms:W3CDTF">2018-06-21T13:16:24Z</dcterms:modified>
</cp:coreProperties>
</file>