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1" r:id="rId2"/>
    <p:sldId id="305" r:id="rId3"/>
  </p:sldIdLst>
  <p:sldSz cx="10333038" cy="7200900"/>
  <p:notesSz cx="6954838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0033CC"/>
    <a:srgbClr val="FFFFCC"/>
    <a:srgbClr val="99FF66"/>
    <a:srgbClr val="00FFFF"/>
    <a:srgbClr val="777777"/>
    <a:srgbClr val="66FFFF"/>
    <a:srgbClr val="FFFF99"/>
    <a:srgbClr val="EAEAEA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77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869" y="67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12.06.2018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18" y="1200524"/>
            <a:ext cx="9486999" cy="5586939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049420" y="194596"/>
            <a:ext cx="9041472" cy="654401"/>
          </a:xfrm>
          <a:prstGeom prst="rect">
            <a:avLst/>
          </a:prstGeom>
        </p:spPr>
        <p:txBody>
          <a:bodyPr vert="horz" lIns="99834" tIns="49917" rIns="99834" bIns="49917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H</a:t>
            </a:r>
            <a:r>
              <a:rPr lang="ka-GE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საყდრისის უბანი. დიზელგასამართი სადგური.</a:t>
            </a:r>
            <a:endParaRPr lang="ru-RU" sz="1357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" y="31021"/>
            <a:ext cx="10333038" cy="7138859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043" tIns="44022" rIns="88043" bIns="44022" rtlCol="0" anchor="ctr"/>
          <a:lstStyle/>
          <a:p>
            <a:pPr algn="ctr"/>
            <a:endParaRPr lang="ru-RU" sz="2087"/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787463"/>
            <a:ext cx="421780" cy="283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47" y="302344"/>
            <a:ext cx="1079086" cy="96325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0" y="696976"/>
            <a:ext cx="10333038" cy="165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758807" y="864146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chemeClr val="accent5">
                    <a:lumMod val="75000"/>
                  </a:schemeClr>
                </a:solidFill>
              </a:rPr>
              <a:t>გენგეგმა.</a:t>
            </a:r>
            <a:endParaRPr lang="en-US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830815" y="2520330"/>
            <a:ext cx="22600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902823" y="2330728"/>
            <a:ext cx="2160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100" dirty="0" smtClean="0"/>
              <a:t>მაღალი ძაბვის ხაზი</a:t>
            </a:r>
            <a:endParaRPr lang="en-US" sz="11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7398767" y="1265595"/>
            <a:ext cx="2232248" cy="521517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574231" y="3240410"/>
            <a:ext cx="72008" cy="7200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Прямая соединительная линия 14"/>
          <p:cNvCxnSpPr>
            <a:stCxn id="14" idx="4"/>
          </p:cNvCxnSpPr>
          <p:nvPr/>
        </p:nvCxnSpPr>
        <p:spPr>
          <a:xfrm flipH="1" flipV="1">
            <a:off x="1830464" y="2088282"/>
            <a:ext cx="779771" cy="1224136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5454551" y="4320530"/>
            <a:ext cx="3096344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102623" y="4084761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 smtClean="0"/>
              <a:t>ცისტერნის დამიწების კონტური </a:t>
            </a:r>
            <a:endParaRPr lang="en-US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82343" y="2376314"/>
            <a:ext cx="1872208" cy="28803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Прямая соединительная линия 17"/>
          <p:cNvCxnSpPr>
            <a:stCxn id="10" idx="1"/>
          </p:cNvCxnSpPr>
          <p:nvPr/>
        </p:nvCxnSpPr>
        <p:spPr>
          <a:xfrm>
            <a:off x="3582343" y="3816474"/>
            <a:ext cx="504056" cy="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230415" y="2376314"/>
            <a:ext cx="0" cy="648072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74031" y="1883291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 smtClean="0"/>
              <a:t>მეხამრიდი</a:t>
            </a:r>
            <a:endParaRPr lang="en-US" sz="12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702023" y="2088282"/>
            <a:ext cx="11284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36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" y="31021"/>
            <a:ext cx="10333038" cy="7138859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043" tIns="44022" rIns="88043" bIns="44022" rtlCol="0" anchor="ctr"/>
          <a:lstStyle/>
          <a:p>
            <a:pPr algn="ctr"/>
            <a:endParaRPr lang="ru-RU" sz="2087"/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5399" y="6787463"/>
            <a:ext cx="421780" cy="283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47" y="302344"/>
            <a:ext cx="1079086" cy="96325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0" y="696976"/>
            <a:ext cx="10333038" cy="165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445" y="898946"/>
            <a:ext cx="5995316" cy="36376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3" y="3953457"/>
            <a:ext cx="4040798" cy="28945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479" y="4596463"/>
            <a:ext cx="4917753" cy="22515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71" y="1767975"/>
            <a:ext cx="3112317" cy="2152554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918047" y="194596"/>
            <a:ext cx="9041472" cy="654401"/>
          </a:xfrm>
          <a:prstGeom prst="rect">
            <a:avLst/>
          </a:prstGeom>
        </p:spPr>
        <p:txBody>
          <a:bodyPr vert="horz" lIns="99834" tIns="49917" rIns="99834" bIns="49917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H</a:t>
            </a:r>
            <a:r>
              <a:rPr lang="ka-GE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საყდრისის უბანი. დიზელგასამართი სადგური.</a:t>
            </a:r>
            <a:endParaRPr lang="ru-RU" sz="1357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7652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6355</TotalTime>
  <Words>23</Words>
  <Application>Microsoft Office PowerPoint</Application>
  <PresentationFormat>Произвольный</PresentationFormat>
  <Paragraphs>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1" baseType="lpstr">
      <vt:lpstr>AcadNusx</vt:lpstr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hp</cp:lastModifiedBy>
  <cp:revision>829</cp:revision>
  <cp:lastPrinted>2016-09-07T12:20:05Z</cp:lastPrinted>
  <dcterms:created xsi:type="dcterms:W3CDTF">2008-07-04T11:56:19Z</dcterms:created>
  <dcterms:modified xsi:type="dcterms:W3CDTF">2018-06-12T05:59:41Z</dcterms:modified>
</cp:coreProperties>
</file>