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8" r:id="rId2"/>
    <p:sldId id="317" r:id="rId3"/>
  </p:sldIdLst>
  <p:sldSz cx="10333038" cy="7200900"/>
  <p:notesSz cx="6954838" cy="9309100"/>
  <p:defaultTextStyle>
    <a:defPPr>
      <a:defRPr lang="ru-RU"/>
    </a:defPPr>
    <a:lvl1pPr marL="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095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190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286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03816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0477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0572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0667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0763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FFCC"/>
    <a:srgbClr val="99FF66"/>
    <a:srgbClr val="00FFFF"/>
    <a:srgbClr val="777777"/>
    <a:srgbClr val="66FFFF"/>
    <a:srgbClr val="FFFF99"/>
    <a:srgbClr val="EAEAEA"/>
    <a:srgbClr val="FF99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77" autoAdjust="0"/>
    <p:restoredTop sz="94650" autoAdjust="0"/>
  </p:normalViewPr>
  <p:slideViewPr>
    <p:cSldViewPr>
      <p:cViewPr varScale="1">
        <p:scale>
          <a:sx n="95" d="100"/>
          <a:sy n="95" d="100"/>
        </p:scale>
        <p:origin x="1061" y="62"/>
      </p:cViewPr>
      <p:guideLst>
        <p:guide orient="horz" pos="2268"/>
        <p:guide pos="3255"/>
      </p:guideLst>
    </p:cSldViewPr>
  </p:slideViewPr>
  <p:outlineViewPr>
    <p:cViewPr>
      <p:scale>
        <a:sx n="33" d="100"/>
        <a:sy n="33" d="100"/>
      </p:scale>
      <p:origin x="0" y="3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76909" y="1440180"/>
            <a:ext cx="9299734" cy="1920240"/>
          </a:xfrm>
        </p:spPr>
        <p:txBody>
          <a:bodyPr vert="horz" lIns="50095" tIns="0" rIns="50095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3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49956" y="3498283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00954" indent="0" algn="ctr">
              <a:buNone/>
            </a:lvl2pPr>
            <a:lvl3pPr marL="1001908" indent="0" algn="ctr">
              <a:buNone/>
            </a:lvl3pPr>
            <a:lvl4pPr marL="1502862" indent="0" algn="ctr">
              <a:buNone/>
            </a:lvl4pPr>
            <a:lvl5pPr marL="2003816" indent="0" algn="ctr">
              <a:buNone/>
            </a:lvl5pPr>
            <a:lvl6pPr marL="2504770" indent="0" algn="ctr">
              <a:buNone/>
            </a:lvl6pPr>
            <a:lvl7pPr marL="3005724" indent="0" algn="ctr">
              <a:buNone/>
            </a:lvl7pPr>
            <a:lvl8pPr marL="3506678" indent="0" algn="ctr">
              <a:buNone/>
            </a:lvl8pPr>
            <a:lvl9pPr marL="400763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1452" y="288371"/>
            <a:ext cx="2324934" cy="614410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652" y="288371"/>
            <a:ext cx="6802583" cy="61441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282" y="640080"/>
            <a:ext cx="8008104" cy="192024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3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08282" y="2633175"/>
            <a:ext cx="8008104" cy="1585198"/>
          </a:xfrm>
        </p:spPr>
        <p:txBody>
          <a:bodyPr anchor="t"/>
          <a:lstStyle>
            <a:lvl1pPr marL="80153" indent="0" algn="l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55299" y="6737509"/>
            <a:ext cx="861087" cy="383381"/>
          </a:xfrm>
        </p:spPr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652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2628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6703"/>
            <a:ext cx="9299734" cy="12001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11868"/>
            <a:ext cx="4565553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249041" y="1611868"/>
            <a:ext cx="4567346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16652" y="2480311"/>
            <a:ext cx="4565553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1" y="2480311"/>
            <a:ext cx="4567346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2"/>
            <a:ext cx="3399498" cy="1220153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4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6653" y="1600201"/>
            <a:ext cx="3399498" cy="4832271"/>
          </a:xfrm>
        </p:spPr>
        <p:txBody>
          <a:bodyPr/>
          <a:lstStyle>
            <a:lvl1pPr marL="0" indent="0"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39931" y="286703"/>
            <a:ext cx="5776455" cy="6145769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608" y="640080"/>
            <a:ext cx="6199823" cy="548402"/>
          </a:xfrm>
        </p:spPr>
        <p:txBody>
          <a:bodyPr lIns="50095" rIns="50095" bIns="0" anchor="b">
            <a:sp3d prstMaterial="softEdge"/>
          </a:bodyPr>
          <a:lstStyle>
            <a:lvl1pPr algn="ctr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66608" y="1923574"/>
            <a:ext cx="6199823" cy="416052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5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66608" y="1225126"/>
            <a:ext cx="6199823" cy="556870"/>
          </a:xfrm>
        </p:spPr>
        <p:txBody>
          <a:bodyPr lIns="50095" tIns="50095" rIns="50095" anchor="t"/>
          <a:lstStyle>
            <a:lvl1pPr marL="0" indent="0" algn="ctr">
              <a:buNone/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16652" y="1680210"/>
            <a:ext cx="9299734" cy="4944618"/>
          </a:xfrm>
          <a:prstGeom prst="rect">
            <a:avLst/>
          </a:prstGeom>
        </p:spPr>
        <p:txBody>
          <a:bodyPr vert="horz" lIns="100191" tIns="50095" rIns="100191" bIns="50095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16652" y="6737509"/>
            <a:ext cx="2411042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l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CD89B8-A6F7-4B34-953C-D05DF95E3342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530455" y="6737509"/>
            <a:ext cx="3272129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ct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955299" y="6737509"/>
            <a:ext cx="861087" cy="383381"/>
          </a:xfrm>
          <a:prstGeom prst="rect">
            <a:avLst/>
          </a:prstGeom>
        </p:spPr>
        <p:txBody>
          <a:bodyPr vert="horz" lIns="0" tIns="50095" rIns="0" bIns="50095" anchor="b"/>
          <a:lstStyle>
            <a:lvl1pPr algn="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5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01145" indent="-450859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951813" indent="-310592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366" indent="-250477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82824" indent="-200382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93225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33683" indent="-200382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5410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7452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9494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09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19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028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038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057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066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076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3808"/>
            <a:ext cx="10333038" cy="4293283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049420" y="164995"/>
            <a:ext cx="8880017" cy="660089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Ria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4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samTo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4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samuSaoebis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4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maRaro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835206" y="6835067"/>
            <a:ext cx="417141" cy="301223"/>
          </a:xfrm>
          <a:prstGeom prst="rect">
            <a:avLst/>
          </a:prstGeom>
        </p:spPr>
        <p:txBody>
          <a:bodyPr wrap="none" lIns="100191" tIns="50095" rIns="100191" bIns="50095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1300" b="1" dirty="0" smtClean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8" tIns="44179" rIns="88358" bIns="44179" rtlCol="0" anchor="ctr"/>
          <a:lstStyle/>
          <a:p>
            <a:pPr algn="ctr"/>
            <a:endParaRPr lang="ru-RU"/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1201820" y="511469"/>
            <a:ext cx="8880017" cy="660089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6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erTxazovani</a:t>
            </a:r>
            <a:r>
              <a:rPr lang="en-GB" sz="16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6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dizelgasamarTi</a:t>
            </a:r>
            <a:r>
              <a:rPr lang="en-GB" sz="16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6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sadguri</a:t>
            </a:r>
            <a:endParaRPr lang="ru-RU" sz="16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675064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вал 2"/>
          <p:cNvSpPr/>
          <p:nvPr/>
        </p:nvSpPr>
        <p:spPr>
          <a:xfrm>
            <a:off x="2790255" y="4968602"/>
            <a:ext cx="72008" cy="7200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Прямая соединительная линия 5"/>
          <p:cNvCxnSpPr>
            <a:stCxn id="3" idx="3"/>
          </p:cNvCxnSpPr>
          <p:nvPr/>
        </p:nvCxnSpPr>
        <p:spPr>
          <a:xfrm flipH="1">
            <a:off x="2046488" y="5030065"/>
            <a:ext cx="754312" cy="658617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846039" y="5688682"/>
            <a:ext cx="1200449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918047" y="5452913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dirty="0" smtClean="0"/>
              <a:t>მეხამრიდი</a:t>
            </a:r>
            <a:endParaRPr lang="en-US" sz="1400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3438327" y="2952378"/>
            <a:ext cx="4464496" cy="1819548"/>
            <a:chOff x="4749837" y="3384426"/>
            <a:chExt cx="5502511" cy="2016224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4749837" y="3384426"/>
              <a:ext cx="5502510" cy="2016224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>
              <a:off x="5598567" y="3384426"/>
              <a:ext cx="0" cy="432048"/>
            </a:xfrm>
            <a:prstGeom prst="line">
              <a:avLst/>
            </a:prstGeom>
            <a:ln w="28575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8982943" y="3384426"/>
              <a:ext cx="0" cy="360040"/>
            </a:xfrm>
            <a:prstGeom prst="line">
              <a:avLst/>
            </a:prstGeom>
            <a:ln w="28575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flipH="1">
              <a:off x="9631015" y="3960490"/>
              <a:ext cx="621333" cy="0"/>
            </a:xfrm>
            <a:prstGeom prst="line">
              <a:avLst/>
            </a:prstGeom>
            <a:ln w="28575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4749837" y="4032498"/>
              <a:ext cx="488690" cy="0"/>
            </a:xfrm>
            <a:prstGeom prst="line">
              <a:avLst/>
            </a:prstGeom>
            <a:ln w="28575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Прямая соединительная линия 32"/>
          <p:cNvCxnSpPr/>
          <p:nvPr/>
        </p:nvCxnSpPr>
        <p:spPr>
          <a:xfrm flipH="1">
            <a:off x="6246639" y="4752578"/>
            <a:ext cx="648072" cy="504056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3328543" y="5256634"/>
            <a:ext cx="2918097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376864" y="5020865"/>
            <a:ext cx="34695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dirty="0" smtClean="0"/>
              <a:t>ცისტერნების დამიწების კონტური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1370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48" y="3714191"/>
            <a:ext cx="5902583" cy="3361838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049420" y="164995"/>
            <a:ext cx="8880017" cy="660089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Ria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4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samTo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4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samuSaoebis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4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maRaro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835206" y="6835067"/>
            <a:ext cx="417141" cy="301223"/>
          </a:xfrm>
          <a:prstGeom prst="rect">
            <a:avLst/>
          </a:prstGeom>
        </p:spPr>
        <p:txBody>
          <a:bodyPr wrap="none" lIns="100191" tIns="50095" rIns="100191" bIns="50095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1300" b="1" dirty="0" smtClean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8" tIns="44179" rIns="88358" bIns="44179" rtlCol="0" anchor="ctr"/>
          <a:lstStyle/>
          <a:p>
            <a:pPr algn="ctr"/>
            <a:endParaRPr lang="ru-RU"/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1201820" y="511469"/>
            <a:ext cx="8880017" cy="660089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6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erTxazovani</a:t>
            </a:r>
            <a:r>
              <a:rPr lang="en-GB" sz="16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6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dizelgasamarTi</a:t>
            </a:r>
            <a:r>
              <a:rPr lang="en-GB" sz="16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6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sadguri</a:t>
            </a:r>
            <a:endParaRPr lang="ru-RU" sz="16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675064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671" y="720130"/>
            <a:ext cx="6550218" cy="3240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5" y="1664981"/>
            <a:ext cx="4331923" cy="20074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276" y="4019291"/>
            <a:ext cx="3771511" cy="269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20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6267</TotalTime>
  <Words>20</Words>
  <Application>Microsoft Office PowerPoint</Application>
  <PresentationFormat>Произвольный</PresentationFormat>
  <Paragraphs>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12" baseType="lpstr">
      <vt:lpstr>AcadNusx</vt:lpstr>
      <vt:lpstr>Arial</vt:lpstr>
      <vt:lpstr>Book Antiqua</vt:lpstr>
      <vt:lpstr>Brush Script MT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hp</cp:lastModifiedBy>
  <cp:revision>801</cp:revision>
  <cp:lastPrinted>2018-06-12T05:02:00Z</cp:lastPrinted>
  <dcterms:created xsi:type="dcterms:W3CDTF">2008-07-04T11:56:19Z</dcterms:created>
  <dcterms:modified xsi:type="dcterms:W3CDTF">2018-06-21T11:43:12Z</dcterms:modified>
</cp:coreProperties>
</file>