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01" r:id="rId2"/>
    <p:sldId id="305" r:id="rId3"/>
  </p:sldIdLst>
  <p:sldSz cx="10333038" cy="7200900"/>
  <p:notesSz cx="6797675" cy="9928225"/>
  <p:defaultTextStyle>
    <a:defPPr>
      <a:defRPr lang="ru-RU"/>
    </a:defPPr>
    <a:lvl1pPr marL="0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500954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001908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502862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003816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504770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3005724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506678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4007632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268">
          <p15:clr>
            <a:srgbClr val="A4A3A4"/>
          </p15:clr>
        </p15:guide>
        <p15:guide id="2" pos="325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CC"/>
    <a:srgbClr val="CC9900"/>
    <a:srgbClr val="FFFFCC"/>
    <a:srgbClr val="99FF66"/>
    <a:srgbClr val="00FFFF"/>
    <a:srgbClr val="777777"/>
    <a:srgbClr val="66FFFF"/>
    <a:srgbClr val="FFFF99"/>
    <a:srgbClr val="EAEAEA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577" autoAdjust="0"/>
    <p:restoredTop sz="94660" autoAdjust="0"/>
  </p:normalViewPr>
  <p:slideViewPr>
    <p:cSldViewPr>
      <p:cViewPr>
        <p:scale>
          <a:sx n="120" d="100"/>
          <a:sy n="120" d="100"/>
        </p:scale>
        <p:origin x="222" y="1050"/>
      </p:cViewPr>
      <p:guideLst>
        <p:guide orient="horz" pos="2268"/>
        <p:guide pos="3255"/>
      </p:guideLst>
    </p:cSldViewPr>
  </p:slideViewPr>
  <p:outlineViewPr>
    <p:cViewPr>
      <p:scale>
        <a:sx n="33" d="100"/>
        <a:sy n="33" d="100"/>
      </p:scale>
      <p:origin x="0" y="36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76909" y="1440180"/>
            <a:ext cx="9299734" cy="1920240"/>
          </a:xfrm>
        </p:spPr>
        <p:txBody>
          <a:bodyPr vert="horz" lIns="50095" tIns="0" rIns="50095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53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19.06.2018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549956" y="3498283"/>
            <a:ext cx="7233127" cy="184023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500954" indent="0" algn="ctr">
              <a:buNone/>
            </a:lvl2pPr>
            <a:lvl3pPr marL="1001908" indent="0" algn="ctr">
              <a:buNone/>
            </a:lvl3pPr>
            <a:lvl4pPr marL="1502862" indent="0" algn="ctr">
              <a:buNone/>
            </a:lvl4pPr>
            <a:lvl5pPr marL="2003816" indent="0" algn="ctr">
              <a:buNone/>
            </a:lvl5pPr>
            <a:lvl6pPr marL="2504770" indent="0" algn="ctr">
              <a:buNone/>
            </a:lvl6pPr>
            <a:lvl7pPr marL="3005724" indent="0" algn="ctr">
              <a:buNone/>
            </a:lvl7pPr>
            <a:lvl8pPr marL="3506678" indent="0" algn="ctr">
              <a:buNone/>
            </a:lvl8pPr>
            <a:lvl9pPr marL="4007632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19.06.2018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91452" y="288371"/>
            <a:ext cx="2324934" cy="6144101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16652" y="288371"/>
            <a:ext cx="6802583" cy="6144101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19.06.2018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19.06.2018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08282" y="640080"/>
            <a:ext cx="8008104" cy="192024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3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808282" y="2633175"/>
            <a:ext cx="8008104" cy="1585198"/>
          </a:xfrm>
        </p:spPr>
        <p:txBody>
          <a:bodyPr anchor="t"/>
          <a:lstStyle>
            <a:lvl1pPr marL="80153" indent="0" algn="l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19.06.2018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955299" y="6737509"/>
            <a:ext cx="861087" cy="383381"/>
          </a:xfrm>
        </p:spPr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6652" y="1680211"/>
            <a:ext cx="4563758" cy="4752261"/>
          </a:xfr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52628" y="1680211"/>
            <a:ext cx="4563758" cy="4752261"/>
          </a:xfr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19.06.2018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6652" y="286703"/>
            <a:ext cx="9299734" cy="12001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16652" y="1611868"/>
            <a:ext cx="4565553" cy="788431"/>
          </a:xfrm>
        </p:spPr>
        <p:txBody>
          <a:bodyPr anchor="ctr"/>
          <a:lstStyle>
            <a:lvl1pPr marL="0" indent="0">
              <a:buNone/>
              <a:defRPr sz="2600" b="0" cap="all" baseline="0">
                <a:solidFill>
                  <a:schemeClr val="tx1"/>
                </a:solidFill>
              </a:defRPr>
            </a:lvl1pPr>
            <a:lvl2pPr>
              <a:buNone/>
              <a:defRPr sz="2200" b="1"/>
            </a:lvl2pPr>
            <a:lvl3pPr>
              <a:buNone/>
              <a:defRPr sz="2000" b="1"/>
            </a:lvl3pPr>
            <a:lvl4pPr>
              <a:buNone/>
              <a:defRPr sz="1800" b="1"/>
            </a:lvl4pPr>
            <a:lvl5pPr>
              <a:buNone/>
              <a:defRPr sz="18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5249041" y="1611868"/>
            <a:ext cx="4567346" cy="788431"/>
          </a:xfrm>
        </p:spPr>
        <p:txBody>
          <a:bodyPr anchor="ctr"/>
          <a:lstStyle>
            <a:lvl1pPr marL="0" indent="0">
              <a:buNone/>
              <a:defRPr sz="2600" b="0" cap="all" baseline="0">
                <a:solidFill>
                  <a:schemeClr val="tx1"/>
                </a:solidFill>
              </a:defRPr>
            </a:lvl1pPr>
            <a:lvl2pPr>
              <a:buNone/>
              <a:defRPr sz="2200" b="1"/>
            </a:lvl2pPr>
            <a:lvl3pPr>
              <a:buNone/>
              <a:defRPr sz="2000" b="1"/>
            </a:lvl3pPr>
            <a:lvl4pPr>
              <a:buNone/>
              <a:defRPr sz="1800" b="1"/>
            </a:lvl4pPr>
            <a:lvl5pPr>
              <a:buNone/>
              <a:defRPr sz="18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516652" y="2480311"/>
            <a:ext cx="4565553" cy="3952161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249041" y="2480311"/>
            <a:ext cx="4567346" cy="3952161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19.06.2018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19.06.2018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19.06.2018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6653" y="286702"/>
            <a:ext cx="3399498" cy="1220153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4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16653" y="1600201"/>
            <a:ext cx="3399498" cy="4832271"/>
          </a:xfrm>
        </p:spPr>
        <p:txBody>
          <a:bodyPr/>
          <a:lstStyle>
            <a:lvl1pPr marL="0" indent="0">
              <a:buNone/>
              <a:defRPr sz="1500"/>
            </a:lvl1pPr>
            <a:lvl2pPr>
              <a:buNone/>
              <a:defRPr sz="1300"/>
            </a:lvl2pPr>
            <a:lvl3pPr>
              <a:buNone/>
              <a:defRPr sz="1100"/>
            </a:lvl3pPr>
            <a:lvl4pPr>
              <a:buNone/>
              <a:defRPr sz="1000"/>
            </a:lvl4pPr>
            <a:lvl5pPr>
              <a:buNone/>
              <a:defRPr sz="10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039931" y="286703"/>
            <a:ext cx="5776455" cy="6145769"/>
          </a:xfr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2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19.06.2018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66608" y="640080"/>
            <a:ext cx="6199823" cy="548402"/>
          </a:xfrm>
        </p:spPr>
        <p:txBody>
          <a:bodyPr lIns="50095" rIns="50095" bIns="0" anchor="b">
            <a:sp3d prstMaterial="softEdge"/>
          </a:bodyPr>
          <a:lstStyle>
            <a:lvl1pPr algn="ctr">
              <a:buNone/>
              <a:defRPr sz="22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66608" y="1923574"/>
            <a:ext cx="6199823" cy="416052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marL="0" indent="0" algn="l" rtl="0" eaLnBrk="1" latinLnBrk="0" hangingPunct="1">
              <a:buNone/>
              <a:defRPr sz="3500"/>
            </a:lvl1pPr>
          </a:lstStyle>
          <a:p>
            <a:pPr marL="0" algn="l" rtl="0" eaLnBrk="1" latinLnBrk="0" hangingPunct="1"/>
            <a:r>
              <a:rPr kumimoji="0" lang="ru-RU" dirty="0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66608" y="1225126"/>
            <a:ext cx="6199823" cy="556870"/>
          </a:xfrm>
        </p:spPr>
        <p:txBody>
          <a:bodyPr lIns="50095" tIns="50095" rIns="50095" anchor="t"/>
          <a:lstStyle>
            <a:lvl1pPr marL="0" indent="0" algn="ctr">
              <a:buNone/>
              <a:defRPr sz="1500"/>
            </a:lvl1pPr>
            <a:lvl2pPr>
              <a:defRPr sz="1300"/>
            </a:lvl2pPr>
            <a:lvl3pPr>
              <a:defRPr sz="1100"/>
            </a:lvl3pPr>
            <a:lvl4pPr>
              <a:defRPr sz="1000"/>
            </a:lvl4pPr>
            <a:lvl5pPr>
              <a:defRPr sz="10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19.06.2018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516652" y="288370"/>
            <a:ext cx="9299734" cy="1200150"/>
          </a:xfrm>
          <a:prstGeom prst="rect">
            <a:avLst/>
          </a:prstGeom>
        </p:spPr>
        <p:txBody>
          <a:bodyPr vert="horz" lIns="100191" tIns="50095" rIns="100191" bIns="50095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516652" y="1680210"/>
            <a:ext cx="9299734" cy="4944618"/>
          </a:xfrm>
          <a:prstGeom prst="rect">
            <a:avLst/>
          </a:prstGeom>
        </p:spPr>
        <p:txBody>
          <a:bodyPr vert="horz" lIns="100191" tIns="50095" rIns="100191" bIns="50095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16652" y="6737509"/>
            <a:ext cx="2411042" cy="383381"/>
          </a:xfrm>
          <a:prstGeom prst="rect">
            <a:avLst/>
          </a:prstGeom>
        </p:spPr>
        <p:txBody>
          <a:bodyPr vert="horz" lIns="100191" tIns="50095" rIns="100191" bIns="50095" anchor="b"/>
          <a:lstStyle>
            <a:lvl1pPr algn="l" eaLnBrk="1" latinLnBrk="0" hangingPunct="1">
              <a:defRPr kumimoji="0" sz="13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ECCD89B8-A6F7-4B34-953C-D05DF95E3342}" type="datetimeFigureOut">
              <a:rPr lang="ru-RU" smtClean="0"/>
              <a:pPr/>
              <a:t>19.06.2018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530455" y="6737509"/>
            <a:ext cx="3272129" cy="383381"/>
          </a:xfrm>
          <a:prstGeom prst="rect">
            <a:avLst/>
          </a:prstGeom>
        </p:spPr>
        <p:txBody>
          <a:bodyPr vert="horz" lIns="100191" tIns="50095" rIns="100191" bIns="50095" anchor="b"/>
          <a:lstStyle>
            <a:lvl1pPr algn="ctr" eaLnBrk="1" latinLnBrk="0" hangingPunct="1">
              <a:defRPr kumimoji="0" sz="13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955299" y="6737509"/>
            <a:ext cx="861087" cy="383381"/>
          </a:xfrm>
          <a:prstGeom prst="rect">
            <a:avLst/>
          </a:prstGeom>
        </p:spPr>
        <p:txBody>
          <a:bodyPr vert="horz" lIns="0" tIns="50095" rIns="0" bIns="50095" anchor="b"/>
          <a:lstStyle>
            <a:lvl1pPr algn="r" eaLnBrk="1" latinLnBrk="0" hangingPunct="1">
              <a:defRPr kumimoji="0" sz="13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5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601145" indent="-450859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3100" kern="1200">
          <a:solidFill>
            <a:schemeClr val="tx1"/>
          </a:solidFill>
          <a:latin typeface="+mn-lt"/>
          <a:ea typeface="+mn-ea"/>
          <a:cs typeface="+mn-cs"/>
        </a:defRPr>
      </a:lvl1pPr>
      <a:lvl2pPr marL="951813" indent="-310592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242366" indent="-250477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482824" indent="-200382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693225" indent="-200382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1933683" indent="-200382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154102" indent="-200382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374522" indent="-200382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94942" indent="-200382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500954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1001908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502862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2003816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50477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3005724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506678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4007632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020" y="1154389"/>
            <a:ext cx="9486999" cy="5586939"/>
          </a:xfrm>
          <a:prstGeom prst="rect">
            <a:avLst/>
          </a:prstGeom>
        </p:spPr>
      </p:pic>
      <p:sp>
        <p:nvSpPr>
          <p:cNvPr id="12" name="Заголовок 1"/>
          <p:cNvSpPr txBox="1">
            <a:spLocks/>
          </p:cNvSpPr>
          <p:nvPr/>
        </p:nvSpPr>
        <p:spPr>
          <a:xfrm>
            <a:off x="1049420" y="194596"/>
            <a:ext cx="9041472" cy="654401"/>
          </a:xfrm>
          <a:prstGeom prst="rect">
            <a:avLst/>
          </a:prstGeom>
        </p:spPr>
        <p:txBody>
          <a:bodyPr vert="horz" lIns="99834" tIns="49917" rIns="99834" bIns="49917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r">
              <a:spcBef>
                <a:spcPct val="0"/>
              </a:spcBef>
              <a:defRPr/>
            </a:pPr>
            <a:r>
              <a:rPr lang="en-GB" sz="1357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H</a:t>
            </a:r>
            <a:r>
              <a:rPr lang="ka-GE" sz="1357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საყდრისის უბანი. დიზელგასამართი სადგური.</a:t>
            </a:r>
            <a:endParaRPr lang="ru-RU" sz="1357" b="1" i="1" dirty="0">
              <a:ln w="6350">
                <a:noFill/>
              </a:ln>
              <a:solidFill>
                <a:srgbClr val="00206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" y="31021"/>
            <a:ext cx="10333038" cy="7138859"/>
          </a:xfrm>
          <a:prstGeom prst="rect">
            <a:avLst/>
          </a:prstGeom>
          <a:noFill/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8043" tIns="44022" rIns="88043" bIns="44022" rtlCol="0" anchor="ctr"/>
          <a:lstStyle/>
          <a:p>
            <a:pPr algn="ctr"/>
            <a:endParaRPr lang="ru-RU" sz="2087"/>
          </a:p>
        </p:txBody>
      </p:sp>
      <p:pic>
        <p:nvPicPr>
          <p:cNvPr id="2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45399" y="6787463"/>
            <a:ext cx="421780" cy="283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047" y="302344"/>
            <a:ext cx="1079086" cy="963251"/>
          </a:xfrm>
          <a:prstGeom prst="rect">
            <a:avLst/>
          </a:prstGeom>
        </p:spPr>
      </p:pic>
      <p:cxnSp>
        <p:nvCxnSpPr>
          <p:cNvPr id="13" name="Прямая соединительная линия 12"/>
          <p:cNvCxnSpPr/>
          <p:nvPr/>
        </p:nvCxnSpPr>
        <p:spPr>
          <a:xfrm>
            <a:off x="0" y="696976"/>
            <a:ext cx="10333038" cy="1653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7758807" y="864146"/>
            <a:ext cx="17281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600" b="1" dirty="0" smtClean="0">
                <a:solidFill>
                  <a:schemeClr val="accent5">
                    <a:lumMod val="75000"/>
                  </a:schemeClr>
                </a:solidFill>
              </a:rPr>
              <a:t>გენგეგმა.</a:t>
            </a:r>
            <a:endParaRPr lang="en-US" sz="16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7830815" y="2520330"/>
            <a:ext cx="226007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7902823" y="2330728"/>
            <a:ext cx="216024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100" dirty="0" smtClean="0"/>
              <a:t>მაღალი ძაბვის ხაზი</a:t>
            </a:r>
            <a:endParaRPr lang="en-US" sz="1100" dirty="0"/>
          </a:p>
        </p:txBody>
      </p:sp>
      <p:cxnSp>
        <p:nvCxnSpPr>
          <p:cNvPr id="9" name="Прямая со стрелкой 8"/>
          <p:cNvCxnSpPr/>
          <p:nvPr/>
        </p:nvCxnSpPr>
        <p:spPr>
          <a:xfrm>
            <a:off x="7398767" y="1265595"/>
            <a:ext cx="2232248" cy="5215175"/>
          </a:xfrm>
          <a:prstGeom prst="straightConnector1">
            <a:avLst/>
          </a:prstGeom>
          <a:ln w="28575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2574231" y="3240410"/>
            <a:ext cx="72008" cy="72008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Прямая соединительная линия 14"/>
          <p:cNvCxnSpPr>
            <a:stCxn id="14" idx="4"/>
          </p:cNvCxnSpPr>
          <p:nvPr/>
        </p:nvCxnSpPr>
        <p:spPr>
          <a:xfrm flipH="1" flipV="1">
            <a:off x="1830464" y="2088282"/>
            <a:ext cx="779771" cy="1224136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H="1">
            <a:off x="5454551" y="4320530"/>
            <a:ext cx="3096344" cy="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6102623" y="4084761"/>
            <a:ext cx="33843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200" dirty="0" smtClean="0"/>
              <a:t>ცისტერნის დამიწების კონტური </a:t>
            </a:r>
            <a:endParaRPr lang="en-US" sz="12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582343" y="2376314"/>
            <a:ext cx="1872208" cy="2880320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Прямая соединительная линия 17"/>
          <p:cNvCxnSpPr>
            <a:stCxn id="10" idx="1"/>
          </p:cNvCxnSpPr>
          <p:nvPr/>
        </p:nvCxnSpPr>
        <p:spPr>
          <a:xfrm>
            <a:off x="3582343" y="3816474"/>
            <a:ext cx="504056" cy="0"/>
          </a:xfrm>
          <a:prstGeom prst="line">
            <a:avLst/>
          </a:prstGeom>
          <a:ln w="1905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4230415" y="2376314"/>
            <a:ext cx="0" cy="648072"/>
          </a:xfrm>
          <a:prstGeom prst="line">
            <a:avLst/>
          </a:prstGeom>
          <a:ln w="1905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774031" y="1883291"/>
            <a:ext cx="33843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200" dirty="0" smtClean="0"/>
              <a:t>მეხამრიდი</a:t>
            </a:r>
            <a:endParaRPr lang="en-US" sz="1200" dirty="0"/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 flipH="1">
            <a:off x="702023" y="2088282"/>
            <a:ext cx="112844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Oval 4"/>
          <p:cNvSpPr/>
          <p:nvPr/>
        </p:nvSpPr>
        <p:spPr>
          <a:xfrm>
            <a:off x="4230415" y="4223260"/>
            <a:ext cx="144016" cy="1385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4" name="Straight Connector 23"/>
          <p:cNvCxnSpPr/>
          <p:nvPr/>
        </p:nvCxnSpPr>
        <p:spPr>
          <a:xfrm flipV="1">
            <a:off x="3834371" y="3672458"/>
            <a:ext cx="0" cy="1008112"/>
          </a:xfrm>
          <a:prstGeom prst="line">
            <a:avLst/>
          </a:prstGeom>
          <a:ln>
            <a:solidFill>
              <a:srgbClr val="00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ounded Rectangle 25"/>
          <p:cNvSpPr/>
          <p:nvPr/>
        </p:nvSpPr>
        <p:spPr>
          <a:xfrm>
            <a:off x="3798367" y="3528442"/>
            <a:ext cx="72008" cy="144016"/>
          </a:xfrm>
          <a:prstGeom prst="roundRect">
            <a:avLst/>
          </a:prstGeom>
          <a:solidFill>
            <a:srgbClr val="0033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9" name="Straight Connector 28"/>
          <p:cNvCxnSpPr>
            <a:stCxn id="5" idx="0"/>
            <a:endCxn id="5" idx="0"/>
          </p:cNvCxnSpPr>
          <p:nvPr/>
        </p:nvCxnSpPr>
        <p:spPr>
          <a:xfrm>
            <a:off x="4302423" y="4223260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flipV="1">
            <a:off x="3834371" y="3384426"/>
            <a:ext cx="0" cy="144016"/>
          </a:xfrm>
          <a:prstGeom prst="line">
            <a:avLst/>
          </a:prstGeom>
          <a:ln>
            <a:solidFill>
              <a:srgbClr val="00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flipH="1">
            <a:off x="3726359" y="3384426"/>
            <a:ext cx="108012" cy="0"/>
          </a:xfrm>
          <a:prstGeom prst="line">
            <a:avLst/>
          </a:prstGeom>
          <a:ln>
            <a:solidFill>
              <a:srgbClr val="00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Elbow Connector 38"/>
          <p:cNvCxnSpPr>
            <a:stCxn id="5" idx="4"/>
          </p:cNvCxnSpPr>
          <p:nvPr/>
        </p:nvCxnSpPr>
        <p:spPr>
          <a:xfrm rot="5400000">
            <a:off x="3990001" y="4152124"/>
            <a:ext cx="102786" cy="522058"/>
          </a:xfrm>
          <a:prstGeom prst="bentConnector2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Elbow Connector 40"/>
          <p:cNvCxnSpPr/>
          <p:nvPr/>
        </p:nvCxnSpPr>
        <p:spPr>
          <a:xfrm rot="16200000" flipH="1">
            <a:off x="3681354" y="4563557"/>
            <a:ext cx="576064" cy="378042"/>
          </a:xfrm>
          <a:prstGeom prst="bentConnector3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 flipH="1" flipV="1">
            <a:off x="2358207" y="3384426"/>
            <a:ext cx="1683188" cy="165618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2610235" y="4277121"/>
            <a:ext cx="720080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500" b="1" dirty="0" smtClean="0"/>
              <a:t>ელ.სადენის  ხაზი</a:t>
            </a:r>
            <a:endParaRPr lang="en-US" sz="500" b="1" dirty="0"/>
          </a:p>
        </p:txBody>
      </p:sp>
      <p:cxnSp>
        <p:nvCxnSpPr>
          <p:cNvPr id="49" name="Straight Arrow Connector 48"/>
          <p:cNvCxnSpPr/>
          <p:nvPr/>
        </p:nvCxnSpPr>
        <p:spPr>
          <a:xfrm flipV="1">
            <a:off x="2646239" y="4464545"/>
            <a:ext cx="792088" cy="1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>
            <a:endCxn id="26" idx="1"/>
          </p:cNvCxnSpPr>
          <p:nvPr/>
        </p:nvCxnSpPr>
        <p:spPr>
          <a:xfrm>
            <a:off x="3199800" y="3024386"/>
            <a:ext cx="598567" cy="576064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2801507" y="2874030"/>
            <a:ext cx="780836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600" b="1" dirty="0" smtClean="0"/>
              <a:t>მიმღები ტუმბო</a:t>
            </a:r>
            <a:endParaRPr lang="en-US" sz="600" b="1" dirty="0"/>
          </a:p>
        </p:txBody>
      </p:sp>
      <p:cxnSp>
        <p:nvCxnSpPr>
          <p:cNvPr id="57" name="Straight Connector 56"/>
          <p:cNvCxnSpPr>
            <a:stCxn id="5" idx="2"/>
          </p:cNvCxnSpPr>
          <p:nvPr/>
        </p:nvCxnSpPr>
        <p:spPr>
          <a:xfrm>
            <a:off x="4230415" y="4292510"/>
            <a:ext cx="0" cy="120643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 flipH="1">
            <a:off x="3726359" y="4413153"/>
            <a:ext cx="504056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>
            <a:off x="3726359" y="4413153"/>
            <a:ext cx="0" cy="411433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>
            <a:off x="3726359" y="4824586"/>
            <a:ext cx="360040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>
            <a:off x="4086399" y="4824586"/>
            <a:ext cx="0" cy="216024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/>
          <p:nvPr/>
        </p:nvCxnSpPr>
        <p:spPr>
          <a:xfrm>
            <a:off x="3834371" y="4680570"/>
            <a:ext cx="468052" cy="0"/>
          </a:xfrm>
          <a:prstGeom prst="line">
            <a:avLst/>
          </a:prstGeom>
          <a:ln>
            <a:solidFill>
              <a:srgbClr val="00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/>
          <p:nvPr/>
        </p:nvCxnSpPr>
        <p:spPr>
          <a:xfrm flipV="1">
            <a:off x="4302423" y="4618869"/>
            <a:ext cx="0" cy="61701"/>
          </a:xfrm>
          <a:prstGeom prst="line">
            <a:avLst/>
          </a:prstGeom>
          <a:ln>
            <a:solidFill>
              <a:srgbClr val="00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21368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/>
          <p:nvPr/>
        </p:nvSpPr>
        <p:spPr>
          <a:xfrm>
            <a:off x="1" y="31021"/>
            <a:ext cx="10333038" cy="7138859"/>
          </a:xfrm>
          <a:prstGeom prst="rect">
            <a:avLst/>
          </a:prstGeom>
          <a:noFill/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8043" tIns="44022" rIns="88043" bIns="44022" rtlCol="0" anchor="ctr"/>
          <a:lstStyle/>
          <a:p>
            <a:pPr algn="ctr"/>
            <a:endParaRPr lang="ru-RU" sz="2087"/>
          </a:p>
        </p:txBody>
      </p:sp>
      <p:pic>
        <p:nvPicPr>
          <p:cNvPr id="2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45399" y="6787463"/>
            <a:ext cx="421780" cy="283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047" y="302344"/>
            <a:ext cx="1079086" cy="963251"/>
          </a:xfrm>
          <a:prstGeom prst="rect">
            <a:avLst/>
          </a:prstGeom>
        </p:spPr>
      </p:pic>
      <p:cxnSp>
        <p:nvCxnSpPr>
          <p:cNvPr id="13" name="Прямая соединительная линия 12"/>
          <p:cNvCxnSpPr/>
          <p:nvPr/>
        </p:nvCxnSpPr>
        <p:spPr>
          <a:xfrm>
            <a:off x="0" y="696976"/>
            <a:ext cx="10333038" cy="1653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5445" y="898946"/>
            <a:ext cx="5995316" cy="363760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3" y="3953457"/>
            <a:ext cx="4040798" cy="289458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6479" y="4596463"/>
            <a:ext cx="4917753" cy="225157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971" y="1767975"/>
            <a:ext cx="3112317" cy="2152554"/>
          </a:xfrm>
          <a:prstGeom prst="rect">
            <a:avLst/>
          </a:prstGeom>
        </p:spPr>
      </p:pic>
      <p:sp>
        <p:nvSpPr>
          <p:cNvPr id="14" name="Заголовок 1"/>
          <p:cNvSpPr txBox="1">
            <a:spLocks/>
          </p:cNvSpPr>
          <p:nvPr/>
        </p:nvSpPr>
        <p:spPr>
          <a:xfrm>
            <a:off x="918047" y="194596"/>
            <a:ext cx="9041472" cy="654401"/>
          </a:xfrm>
          <a:prstGeom prst="rect">
            <a:avLst/>
          </a:prstGeom>
        </p:spPr>
        <p:txBody>
          <a:bodyPr vert="horz" lIns="99834" tIns="49917" rIns="99834" bIns="49917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r">
              <a:spcBef>
                <a:spcPct val="0"/>
              </a:spcBef>
              <a:defRPr/>
            </a:pPr>
            <a:r>
              <a:rPr lang="en-GB" sz="1357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H</a:t>
            </a:r>
            <a:r>
              <a:rPr lang="ka-GE" sz="1357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საყდრისის უბანი. დიზელგასამართი სადგური.</a:t>
            </a:r>
            <a:endParaRPr lang="ru-RU" sz="1357" b="1" i="1" dirty="0">
              <a:ln w="6350">
                <a:noFill/>
              </a:ln>
              <a:solidFill>
                <a:srgbClr val="00206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876528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9145</TotalTime>
  <Words>27</Words>
  <Application>Microsoft Office PowerPoint</Application>
  <PresentationFormat>Custom</PresentationFormat>
  <Paragraphs>8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Апекс</vt:lpstr>
      <vt:lpstr>PowerPoint Presentation</vt:lpstr>
      <vt:lpstr>PowerPoint Presentation</vt:lpstr>
    </vt:vector>
  </TitlesOfParts>
  <Company>Deftones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кусиани</dc:creator>
  <cp:lastModifiedBy>user</cp:lastModifiedBy>
  <cp:revision>833</cp:revision>
  <cp:lastPrinted>2018-06-19T14:19:29Z</cp:lastPrinted>
  <dcterms:created xsi:type="dcterms:W3CDTF">2008-07-04T11:56:19Z</dcterms:created>
  <dcterms:modified xsi:type="dcterms:W3CDTF">2018-06-21T12:49:31Z</dcterms:modified>
</cp:coreProperties>
</file>