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294" r:id="rId4"/>
  </p:sldIdLst>
  <p:sldSz cx="9144000" cy="6858000" type="screen4x3"/>
  <p:notesSz cx="6954838" cy="9309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47" autoAdjust="0"/>
    <p:restoredTop sz="94660"/>
  </p:normalViewPr>
  <p:slideViewPr>
    <p:cSldViewPr>
      <p:cViewPr varScale="1">
        <p:scale>
          <a:sx n="112" d="100"/>
          <a:sy n="112" d="100"/>
        </p:scale>
        <p:origin x="-19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5BC41-CAD1-4756-8282-CA244E3052A4}" type="datetimeFigureOut">
              <a:rPr lang="ru-RU" smtClean="0"/>
              <a:pPr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5CC7F-32A1-477B-8A0D-559100FEF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0666"/>
            <a:ext cx="9144000" cy="35845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0666"/>
            <a:ext cx="9144000" cy="358453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60648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0" y="639754"/>
            <a:ext cx="9144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28" y="6429396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081062" y="136048"/>
            <a:ext cx="8001056" cy="6286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სს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«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RMG Copper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+mj-cs"/>
              </a:rPr>
              <a:t>»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. </a:t>
            </a: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მძიმე მექანიზაციის საამქრო. </a:t>
            </a:r>
            <a:r>
              <a:rPr lang="en-US" sz="1200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Zravebisa</a:t>
            </a:r>
            <a:r>
              <a:rPr lang="en-US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da </a:t>
            </a: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აგრეგატების რემონტის უბანი.</a:t>
            </a:r>
            <a:endParaRPr kumimoji="0" lang="ru-RU" sz="1200" b="1" i="1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668344" y="476672"/>
            <a:ext cx="1330698" cy="57606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გეგმა.</a:t>
            </a:r>
            <a:endParaRPr kumimoji="0" lang="ru-RU" sz="1400" b="1" i="1" u="sng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206084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ძრავების სარემონტო</a:t>
            </a:r>
          </a:p>
          <a:p>
            <a:r>
              <a:rPr lang="en-US" sz="1200" dirty="0" smtClean="0"/>
              <a:t>        </a:t>
            </a:r>
            <a:r>
              <a:rPr lang="ka-GE" sz="1200" dirty="0" smtClean="0"/>
              <a:t>      უბანი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846950" y="2060848"/>
            <a:ext cx="2437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აგრეგატების </a:t>
            </a:r>
            <a:r>
              <a:rPr lang="en-US" sz="1200" dirty="0"/>
              <a:t> </a:t>
            </a:r>
            <a:r>
              <a:rPr lang="ka-GE" sz="1200" dirty="0" smtClean="0"/>
              <a:t>სარემონტო  უბანი</a:t>
            </a:r>
            <a:endParaRPr lang="en-US" sz="12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59632" y="836712"/>
            <a:ext cx="0" cy="281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259632" y="908720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31640" y="620688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</a:t>
            </a:r>
            <a:endParaRPr lang="en-US" sz="14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1635105"/>
            <a:ext cx="0" cy="2817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59632" y="1844824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331640" y="155679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</a:t>
            </a:r>
            <a:endParaRPr lang="en-US" sz="1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78" y="4625242"/>
            <a:ext cx="2915816" cy="204029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771800" y="5733256"/>
            <a:ext cx="2016224" cy="839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88024" y="6572272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727270" y="6320353"/>
            <a:ext cx="294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219მმ დიამეტრის ლითონის ბილი</a:t>
            </a:r>
            <a:endParaRPr lang="en-US" sz="1200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707904" y="4509120"/>
            <a:ext cx="1330698" cy="57606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1-1</a:t>
            </a:r>
            <a:endParaRPr kumimoji="0" lang="ru-RU" sz="1400" b="1" i="1" u="sng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710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3726503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60648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0" y="639754"/>
            <a:ext cx="9144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28" y="6429396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081062" y="136048"/>
            <a:ext cx="8001056" cy="6286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სს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«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RMG Copper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+mj-cs"/>
              </a:rPr>
              <a:t>»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. </a:t>
            </a: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მძიმე მექანიზაციის საამქრო. აგრეგატების რემონტის უბანი.</a:t>
            </a:r>
            <a:endParaRPr kumimoji="0" lang="ru-RU" sz="1200" b="1" i="1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940152" y="548680"/>
            <a:ext cx="2770858" cy="57606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არმირების გეგმა.</a:t>
            </a:r>
            <a:endParaRPr kumimoji="0" lang="ru-RU" sz="1400" b="1" i="1" u="sng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99879"/>
            <a:ext cx="3689131" cy="221526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79512" y="4581128"/>
            <a:ext cx="2088232" cy="57606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1-1. არმირება</a:t>
            </a:r>
            <a:endParaRPr kumimoji="0" lang="ru-RU" sz="1400" b="1" i="1" u="sng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483768" y="4941168"/>
            <a:ext cx="1656184" cy="16561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83768" y="4797152"/>
            <a:ext cx="1888931" cy="19179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22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60648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0" y="639754"/>
            <a:ext cx="9144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28" y="6429396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081062" y="136048"/>
            <a:ext cx="8001056" cy="6286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სს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«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RMG Copper</a:t>
            </a:r>
            <a:r>
              <a:rPr lang="ru-RU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+mj-cs"/>
              </a:rPr>
              <a:t>»</a:t>
            </a:r>
            <a:r>
              <a:rPr lang="en-GB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. </a:t>
            </a:r>
            <a:r>
              <a:rPr lang="ka-GE" sz="12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მძიმე მექანიზაციის საამქრო. აგრეგატების რემონტის უბანი.</a:t>
            </a:r>
            <a:endParaRPr kumimoji="0" lang="ru-RU" sz="1200" b="1" i="1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96136" y="548680"/>
            <a:ext cx="3202906" cy="576064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a-GE" sz="16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არმატურის სპეციფიკაცია</a:t>
            </a:r>
            <a:endParaRPr kumimoji="0" lang="ru-RU" sz="1600" b="1" i="1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8" y="1916832"/>
            <a:ext cx="8884250" cy="267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70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Spiridon Moseshvili</cp:lastModifiedBy>
  <cp:revision>147</cp:revision>
  <cp:lastPrinted>2019-01-16T07:11:01Z</cp:lastPrinted>
  <dcterms:created xsi:type="dcterms:W3CDTF">2009-08-04T10:17:11Z</dcterms:created>
  <dcterms:modified xsi:type="dcterms:W3CDTF">2019-02-22T12:42:30Z</dcterms:modified>
</cp:coreProperties>
</file>