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2" r:id="rId1"/>
  </p:sldMasterIdLst>
  <p:sldIdLst>
    <p:sldId id="256" r:id="rId2"/>
    <p:sldId id="257" r:id="rId3"/>
    <p:sldId id="258" r:id="rId4"/>
    <p:sldId id="262" r:id="rId5"/>
    <p:sldId id="259" r:id="rId6"/>
    <p:sldId id="260" r:id="rId7"/>
    <p:sldId id="261" r:id="rId8"/>
    <p:sldId id="263" r:id="rId9"/>
    <p:sldId id="264" r:id="rId10"/>
    <p:sldId id="266" r:id="rId11"/>
    <p:sldId id="265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>
    <p:extLst>
      <p:ext uri="{19B8F6BF-5375-455C-9EA6-DF929625EA0E}">
        <p15:presenceInfo xmlns:p15="http://schemas.microsoft.com/office/powerpoint/2012/main" userId="Administrato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0086C-E838-412D-BF3B-0AC90E56A69B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46154-834B-4C15-B668-744DE58EE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8157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0086C-E838-412D-BF3B-0AC90E56A69B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46154-834B-4C15-B668-744DE58EE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44079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0086C-E838-412D-BF3B-0AC90E56A69B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46154-834B-4C15-B668-744DE58EE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6798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0086C-E838-412D-BF3B-0AC90E56A69B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46154-834B-4C15-B668-744DE58EE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66620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0086C-E838-412D-BF3B-0AC90E56A69B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46154-834B-4C15-B668-744DE58EE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00173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0086C-E838-412D-BF3B-0AC90E56A69B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46154-834B-4C15-B668-744DE58EE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25712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0086C-E838-412D-BF3B-0AC90E56A69B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46154-834B-4C15-B668-744DE58EE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43656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0086C-E838-412D-BF3B-0AC90E56A69B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46154-834B-4C15-B668-744DE58EE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3741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0086C-E838-412D-BF3B-0AC90E56A69B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46154-834B-4C15-B668-744DE58EE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8729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0086C-E838-412D-BF3B-0AC90E56A69B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46154-834B-4C15-B668-744DE58EE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066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0086C-E838-412D-BF3B-0AC90E56A69B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46154-834B-4C15-B668-744DE58EE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39043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B0086C-E838-412D-BF3B-0AC90E56A69B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146154-834B-4C15-B668-744DE58EE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8683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hyperlink" Target="https://www.facebook.com/eurohub.ge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seranovaceramic.com/icerik/detay/133/cement.html" TargetMode="Externa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53837" y="557143"/>
            <a:ext cx="7110549" cy="1132523"/>
          </a:xfrm>
          <a:solidFill>
            <a:srgbClr val="0000FF"/>
          </a:solidFill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Gulf Store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93074" y="2033307"/>
            <a:ext cx="9144000" cy="1655762"/>
          </a:xfrm>
        </p:spPr>
        <p:txBody>
          <a:bodyPr>
            <a:normAutofit/>
          </a:bodyPr>
          <a:lstStyle/>
          <a:p>
            <a:r>
              <a:rPr lang="ka-GE" sz="3200" b="1" dirty="0" smtClean="0">
                <a:solidFill>
                  <a:srgbClr val="00B0F0"/>
                </a:solidFill>
              </a:rPr>
              <a:t>რემონტი/რებრენდინგი</a:t>
            </a:r>
            <a:endParaRPr lang="en-US" sz="3200" b="1" dirty="0">
              <a:solidFill>
                <a:srgbClr val="00B0F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2826" y="0"/>
            <a:ext cx="2033307" cy="203330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7964" y="2861188"/>
            <a:ext cx="5694219" cy="3626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5268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ka-GE" b="1" dirty="0" smtClean="0">
                <a:solidFill>
                  <a:srgbClr val="0070C0"/>
                </a:solidFill>
              </a:rPr>
              <a:t>განათება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444546"/>
          </a:xfrm>
        </p:spPr>
        <p:txBody>
          <a:bodyPr>
            <a:normAutofit/>
          </a:bodyPr>
          <a:lstStyle/>
          <a:p>
            <a:pPr lvl="0"/>
            <a:r>
              <a:rPr lang="ka-GE" dirty="0"/>
              <a:t>ყველა მაგიდის თავზე ყენდება ნარინჯისფერი სანათები დარბაზში, ასევე სალარო ზონის თავზეც (სალაროს სიდიდის მიხედვით რაოდენობრივად)</a:t>
            </a:r>
            <a:endParaRPr lang="en-US" dirty="0"/>
          </a:p>
          <a:p>
            <a:pPr lvl="0"/>
            <a:r>
              <a:rPr lang="ka-GE" dirty="0"/>
              <a:t>შუაში განთავსებული თაროების შემთხვევაში ყენდება ცალკე იმპულსური ზონისათვის რელსზე მიმაგრებული </a:t>
            </a:r>
            <a:r>
              <a:rPr lang="ka-GE" dirty="0" smtClean="0"/>
              <a:t>პროჟექტორები</a:t>
            </a:r>
          </a:p>
          <a:p>
            <a:r>
              <a:rPr lang="ka-GE" dirty="0"/>
              <a:t>მაღაზიის ძირითადი განათება არის ნეიტრალური (ნებისმიერი ტიპის სანათისათვის</a:t>
            </a:r>
            <a:r>
              <a:rPr lang="ka-GE" dirty="0" smtClean="0"/>
              <a:t>)</a:t>
            </a:r>
          </a:p>
          <a:p>
            <a:pPr lvl="0"/>
            <a:r>
              <a:rPr lang="ka-GE" dirty="0" smtClean="0"/>
              <a:t>სურათები იხილით შემდეგ სლაიდზე.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03581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6"/>
            <a:ext cx="10453255" cy="466148"/>
          </a:xfrm>
        </p:spPr>
        <p:txBody>
          <a:bodyPr>
            <a:normAutofit fontScale="90000"/>
          </a:bodyPr>
          <a:lstStyle/>
          <a:p>
            <a:r>
              <a:rPr lang="ka-GE" dirty="0" smtClean="0">
                <a:solidFill>
                  <a:srgbClr val="00B0F0"/>
                </a:solidFill>
              </a:rPr>
              <a:t>მაღააზის და კაფის ინტერიერის სურათები</a:t>
            </a:r>
            <a:endParaRPr lang="en-US" dirty="0">
              <a:solidFill>
                <a:srgbClr val="00B0F0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26668"/>
            <a:ext cx="2576945" cy="1932709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4779" y="1052945"/>
            <a:ext cx="2715491" cy="203661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5860" y="2095498"/>
            <a:ext cx="6350003" cy="4762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52280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8541" y="81868"/>
            <a:ext cx="10515600" cy="1325563"/>
          </a:xfrm>
        </p:spPr>
        <p:txBody>
          <a:bodyPr/>
          <a:lstStyle/>
          <a:p>
            <a:pPr algn="ctr"/>
            <a:r>
              <a:rPr lang="ka-GE" b="1" dirty="0" smtClean="0">
                <a:solidFill>
                  <a:srgbClr val="0070C0"/>
                </a:solidFill>
              </a:rPr>
              <a:t>მაღაზიის ვიტრაჟები და მინის კარი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6688" y="1320074"/>
            <a:ext cx="292259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a-GE" b="1" dirty="0" smtClean="0"/>
              <a:t>ვიტრაჟის ფერი და მასალა</a:t>
            </a:r>
          </a:p>
          <a:p>
            <a:endParaRPr lang="ka-GE" b="1" dirty="0" smtClean="0"/>
          </a:p>
          <a:p>
            <a:pPr marL="342900" indent="-342900">
              <a:buAutoNum type="arabicPeriod"/>
            </a:pPr>
            <a:r>
              <a:rPr lang="ka-GE" dirty="0" smtClean="0"/>
              <a:t>შავი ალუმინი</a:t>
            </a:r>
          </a:p>
          <a:p>
            <a:pPr marL="342900" indent="-342900">
              <a:buAutoNum type="arabicPeriod"/>
            </a:pPr>
            <a:r>
              <a:rPr lang="ka-GE" dirty="0"/>
              <a:t> </a:t>
            </a:r>
            <a:r>
              <a:rPr lang="ka-GE" dirty="0" smtClean="0"/>
              <a:t>ევროპული წარმოების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22217" y="2645637"/>
            <a:ext cx="1142129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b="1" dirty="0" smtClean="0"/>
              <a:t>შუშის შესასვლელი კარის სპეციფიკაცია</a:t>
            </a:r>
          </a:p>
          <a:p>
            <a:endParaRPr lang="ka-GE" b="1" dirty="0" smtClean="0"/>
          </a:p>
          <a:p>
            <a:r>
              <a:rPr lang="ka-GE" dirty="0" smtClean="0"/>
              <a:t>მზადდება ნაწრთობი მინით, მაღალი ხარისხის გერმანული ანჯამებით, ჩარჩოს გარეშე. ქვედა ჩამკეტით მექნიზმით. ერთ ფრთიანი კარის შემთხვევაში ზომა არ უნდა იყოს 1100 მმ-ზე ნაკლები.</a:t>
            </a:r>
          </a:p>
          <a:p>
            <a:endParaRPr lang="en-US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22217" y="4122965"/>
            <a:ext cx="1142129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b="1" dirty="0" smtClean="0"/>
              <a:t>გადმოსაღები ფანჯრები </a:t>
            </a:r>
          </a:p>
          <a:p>
            <a:endParaRPr lang="ka-GE" b="1" dirty="0" smtClean="0"/>
          </a:p>
          <a:p>
            <a:r>
              <a:rPr lang="ka-GE" dirty="0" smtClean="0"/>
              <a:t>ყველა ფანჯარა რომელიც დაკავშირებულია შიდა კარით მაღაზიასთან, უნდა მოეწყოს მწერებისაგან დამცავი ბადეები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01555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ka-GE" b="1" dirty="0" smtClean="0">
                <a:solidFill>
                  <a:srgbClr val="0070C0"/>
                </a:solidFill>
              </a:rPr>
              <a:t>კედელზე გასაკრავი აგური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1886" y="1565622"/>
            <a:ext cx="109619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dirty="0" smtClean="0"/>
              <a:t>ქართული აგური  წარმოებული თელავის რაიონში შპს კომფორტ პლიუსის მიერ, ზომა 23 </a:t>
            </a:r>
            <a:r>
              <a:rPr lang="en-US" dirty="0" smtClean="0"/>
              <a:t>X 5</a:t>
            </a:r>
            <a:r>
              <a:rPr lang="ka-GE" dirty="0" smtClean="0"/>
              <a:t>-ზე</a:t>
            </a:r>
          </a:p>
          <a:p>
            <a:r>
              <a:rPr lang="ka-GE" dirty="0" smtClean="0"/>
              <a:t>საკონტაქტო ნომერი : 596 89 90 90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858" y="2652834"/>
            <a:ext cx="6593496" cy="3356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12915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23149"/>
          </a:xfrm>
        </p:spPr>
        <p:txBody>
          <a:bodyPr>
            <a:normAutofit fontScale="90000"/>
          </a:bodyPr>
          <a:lstStyle/>
          <a:p>
            <a:pPr algn="ctr"/>
            <a:r>
              <a:rPr lang="ka-GE" b="1" dirty="0" smtClean="0">
                <a:solidFill>
                  <a:srgbClr val="0070C0"/>
                </a:solidFill>
              </a:rPr>
              <a:t>მაღაზიის ჭერი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879" y="1825625"/>
            <a:ext cx="11756571" cy="2785564"/>
          </a:xfrm>
        </p:spPr>
        <p:txBody>
          <a:bodyPr>
            <a:normAutofit fontScale="92500" lnSpcReduction="20000"/>
          </a:bodyPr>
          <a:lstStyle/>
          <a:p>
            <a:r>
              <a:rPr lang="ka-GE" dirty="0" smtClean="0"/>
              <a:t>ჭერი უნდა გაკეთდეს თაბაშირ მუყაოს ფილებით.</a:t>
            </a:r>
          </a:p>
          <a:p>
            <a:r>
              <a:rPr lang="ka-GE" dirty="0" smtClean="0"/>
              <a:t>დამუშავდება და შეიღებება შავად, საღებავი შავი </a:t>
            </a:r>
            <a:r>
              <a:rPr lang="ka-GE" dirty="0" smtClean="0"/>
              <a:t>ანტრაციტი</a:t>
            </a:r>
            <a:r>
              <a:rPr lang="en-US" dirty="0" smtClean="0"/>
              <a:t> (</a:t>
            </a:r>
            <a:r>
              <a:rPr lang="ka-GE" dirty="0" smtClean="0"/>
              <a:t>ნოვას კოდი 325).</a:t>
            </a:r>
            <a:endParaRPr lang="en-US" dirty="0" smtClean="0"/>
          </a:p>
          <a:p>
            <a:r>
              <a:rPr lang="ka-GE" dirty="0" smtClean="0"/>
              <a:t>ჭერზე მონტაჟდება ალუმინის შავი ფერის შეკედული </a:t>
            </a:r>
            <a:r>
              <a:rPr lang="en-US" dirty="0" smtClean="0"/>
              <a:t>PPP </a:t>
            </a:r>
            <a:r>
              <a:rPr lang="ka-GE" dirty="0" smtClean="0"/>
              <a:t>ტიპის ჭერი </a:t>
            </a:r>
            <a:r>
              <a:rPr lang="en-US" dirty="0" smtClean="0"/>
              <a:t>6</a:t>
            </a:r>
            <a:r>
              <a:rPr lang="ka-GE" dirty="0" smtClean="0"/>
              <a:t>0</a:t>
            </a:r>
            <a:r>
              <a:rPr lang="en-US" dirty="0" smtClean="0"/>
              <a:t>X60-</a:t>
            </a:r>
            <a:r>
              <a:rPr lang="ka-GE" dirty="0" smtClean="0"/>
              <a:t>ზე , მომწოდებელი:</a:t>
            </a:r>
          </a:p>
          <a:p>
            <a:r>
              <a:rPr lang="ka-GE" dirty="0" smtClean="0"/>
              <a:t>დიმიტრი 555 844844</a:t>
            </a:r>
            <a:endParaRPr lang="en-US" dirty="0" smtClean="0"/>
          </a:p>
          <a:p>
            <a:r>
              <a:rPr lang="en-US" dirty="0">
                <a:hlinkClick r:id="rId2"/>
              </a:rPr>
              <a:t>https://www.facebook.com/eurohub.ge/</a:t>
            </a:r>
            <a:endParaRPr lang="ka-GE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6263" y="4327526"/>
            <a:ext cx="2442028" cy="2442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8857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ka-GE" b="1" dirty="0" smtClean="0">
                <a:solidFill>
                  <a:srgbClr val="0070C0"/>
                </a:solidFill>
              </a:rPr>
              <a:t>იატაკზე დასაგები ფილები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3025" y="1532197"/>
            <a:ext cx="10515600" cy="969826"/>
          </a:xfrm>
        </p:spPr>
        <p:txBody>
          <a:bodyPr/>
          <a:lstStyle/>
          <a:p>
            <a:r>
              <a:rPr lang="ka-GE" dirty="0" smtClean="0"/>
              <a:t>მაღაზიაში, კაფეში და სველ წერტილებში იგება ერთი სახის კერამო გრანიტის ფილა 60</a:t>
            </a:r>
            <a:r>
              <a:rPr lang="en-US" dirty="0" smtClean="0"/>
              <a:t>X60 </a:t>
            </a:r>
            <a:r>
              <a:rPr lang="ka-GE" dirty="0" smtClean="0"/>
              <a:t>-ზე.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9575" y="3119906"/>
            <a:ext cx="4762500" cy="314325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93025" y="2505747"/>
            <a:ext cx="73399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a-GE" dirty="0" smtClean="0"/>
              <a:t>მწარმოებელი </a:t>
            </a:r>
            <a:r>
              <a:rPr lang="en-US" dirty="0" err="1" smtClean="0"/>
              <a:t>seranova</a:t>
            </a:r>
            <a:r>
              <a:rPr lang="en-US" dirty="0" smtClean="0"/>
              <a:t> </a:t>
            </a:r>
            <a:r>
              <a:rPr lang="ka-GE" dirty="0" smtClean="0"/>
              <a:t>თურქეთი, მოდელი </a:t>
            </a:r>
            <a:r>
              <a:rPr lang="en-US" dirty="0" smtClean="0"/>
              <a:t>Cement </a:t>
            </a:r>
            <a:r>
              <a:rPr lang="en-US" dirty="0" err="1" smtClean="0"/>
              <a:t>Antrasit</a:t>
            </a:r>
            <a:r>
              <a:rPr lang="en-US" dirty="0" smtClean="0"/>
              <a:t> 60X60 </a:t>
            </a:r>
            <a:r>
              <a:rPr lang="ka-GE" dirty="0" smtClean="0"/>
              <a:t>-ზე</a:t>
            </a:r>
          </a:p>
          <a:p>
            <a:r>
              <a:rPr lang="en-US" dirty="0">
                <a:hlinkClick r:id="rId3"/>
              </a:rPr>
              <a:t>http://seranovaceramic.com/icerik/detay/133/cement.html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80852" y="6230983"/>
            <a:ext cx="119111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dirty="0" smtClean="0">
                <a:solidFill>
                  <a:srgbClr val="FF0000"/>
                </a:solidFill>
              </a:rPr>
              <a:t>შენიშვნა: მოცემული ინვენტარის ვერ შოვნის და ჩანაცვლების შემთხვევაში, უნდა შეთანხმდეს დამკვეთთან!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8648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006" y="365126"/>
            <a:ext cx="11586754" cy="875846"/>
          </a:xfrm>
        </p:spPr>
        <p:txBody>
          <a:bodyPr>
            <a:normAutofit/>
          </a:bodyPr>
          <a:lstStyle/>
          <a:p>
            <a:pPr algn="ctr"/>
            <a:r>
              <a:rPr lang="ka-GE" sz="3600" b="1" dirty="0" smtClean="0">
                <a:solidFill>
                  <a:srgbClr val="0070C0"/>
                </a:solidFill>
              </a:rPr>
              <a:t>სველ წერტილებში დასაგები მეტლახი და კ</a:t>
            </a:r>
            <a:r>
              <a:rPr lang="ka-GE" sz="3600" b="1" dirty="0">
                <a:solidFill>
                  <a:srgbClr val="0070C0"/>
                </a:solidFill>
              </a:rPr>
              <a:t>ა</a:t>
            </a:r>
            <a:r>
              <a:rPr lang="ka-GE" sz="3600" b="1" dirty="0" smtClean="0">
                <a:solidFill>
                  <a:srgbClr val="0070C0"/>
                </a:solidFill>
              </a:rPr>
              <a:t>ფელი</a:t>
            </a:r>
            <a:endParaRPr lang="en-US" sz="3600" b="1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9006" y="1111070"/>
            <a:ext cx="9039497" cy="617129"/>
          </a:xfrm>
        </p:spPr>
        <p:txBody>
          <a:bodyPr>
            <a:normAutofit fontScale="25000" lnSpcReduction="20000"/>
          </a:bodyPr>
          <a:lstStyle/>
          <a:p>
            <a:r>
              <a:rPr lang="ka-GE" sz="6400" dirty="0" smtClean="0"/>
              <a:t>იატაკზე და უნიტაზის უკანა კედელზე კეთდება ხის ფაქტურის კერამო გრანიტით</a:t>
            </a:r>
          </a:p>
          <a:p>
            <a:r>
              <a:rPr lang="ka-GE" sz="4800" dirty="0" smtClean="0"/>
              <a:t>მაგ:  </a:t>
            </a:r>
            <a:r>
              <a:rPr lang="en-US" sz="4800" dirty="0"/>
              <a:t>Nordic Gold GS-D3650/15X60</a:t>
            </a:r>
            <a:endParaRPr lang="ka-GE" sz="4800" dirty="0" smtClean="0"/>
          </a:p>
          <a:p>
            <a:endParaRPr lang="ka-GE" dirty="0"/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09006" y="3730856"/>
            <a:ext cx="113992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a-GE" dirty="0" smtClean="0"/>
              <a:t>სველი წერტილებში დანარჩენ კედლებზე კეთდება მუქი თეთრი ფერის კერამო გრანიტის ფილებით 30</a:t>
            </a:r>
            <a:r>
              <a:rPr lang="en-US" dirty="0" smtClean="0"/>
              <a:t>X60 </a:t>
            </a:r>
          </a:p>
          <a:p>
            <a:r>
              <a:rPr lang="ka-GE" dirty="0" smtClean="0"/>
              <a:t>მაგ: </a:t>
            </a:r>
            <a:r>
              <a:rPr lang="en-US" dirty="0" err="1" smtClean="0"/>
              <a:t>Seranova</a:t>
            </a:r>
            <a:r>
              <a:rPr lang="en-US" dirty="0" smtClean="0"/>
              <a:t> </a:t>
            </a:r>
            <a:r>
              <a:rPr lang="en-US" dirty="0" err="1" smtClean="0"/>
              <a:t>Rapsody</a:t>
            </a:r>
            <a:r>
              <a:rPr lang="en-US" dirty="0" smtClean="0"/>
              <a:t> White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3685" y="4218083"/>
            <a:ext cx="3944983" cy="197249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80852" y="6230983"/>
            <a:ext cx="119111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dirty="0" smtClean="0">
                <a:solidFill>
                  <a:srgbClr val="FF0000"/>
                </a:solidFill>
              </a:rPr>
              <a:t>შენიშვნა: მოცემული ინვენტარის ვერ შოვნის და ჩანაცვლების შემთხვევაში, უნდა შეთანხმდეს დამკვეთთან!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583" y="1641226"/>
            <a:ext cx="8122920" cy="2030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427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ka-GE" b="1" dirty="0" smtClean="0">
                <a:solidFill>
                  <a:srgbClr val="0070C0"/>
                </a:solidFill>
              </a:rPr>
              <a:t>უნიტაზი, ხელსაბანი და შემრევები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7980" y="1594140"/>
            <a:ext cx="11367655" cy="2341936"/>
          </a:xfrm>
        </p:spPr>
        <p:txBody>
          <a:bodyPr>
            <a:normAutofit fontScale="92500" lnSpcReduction="20000"/>
          </a:bodyPr>
          <a:lstStyle/>
          <a:p>
            <a:r>
              <a:rPr lang="ka-GE" dirty="0" smtClean="0"/>
              <a:t>ვიტრას ინდუსტრიული უნიტაზი 8-9 ლიტრიანი ჩასამონტაჟებელი ჩამრეცხი ავზით</a:t>
            </a:r>
          </a:p>
          <a:p>
            <a:r>
              <a:rPr lang="ka-GE" dirty="0" smtClean="0"/>
              <a:t>ხელსაბანი ნიჟარა ვიტრას ფირმის, მოკლედ ფეხით, კედელზე დასამაგრებელი</a:t>
            </a:r>
          </a:p>
          <a:p>
            <a:r>
              <a:rPr lang="ka-GE" dirty="0" smtClean="0"/>
              <a:t>შემრევი ჰანს გროჰეს ფირმის კოლექცია </a:t>
            </a:r>
            <a:r>
              <a:rPr lang="en-US" dirty="0" err="1" smtClean="0"/>
              <a:t>Logis</a:t>
            </a:r>
            <a:r>
              <a:rPr lang="ka-GE" dirty="0" smtClean="0"/>
              <a:t> ფერი (ვერცხლისფერი)</a:t>
            </a:r>
            <a:endParaRPr lang="en-US" dirty="0" smtClean="0"/>
          </a:p>
          <a:p>
            <a:r>
              <a:rPr lang="ka-GE" dirty="0" smtClean="0"/>
              <a:t>მაგ</a:t>
            </a:r>
            <a:r>
              <a:rPr lang="en-US" dirty="0" smtClean="0"/>
              <a:t>: 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565" y="3817982"/>
            <a:ext cx="3404236" cy="186657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82880" y="5893306"/>
            <a:ext cx="114953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dirty="0" smtClean="0">
                <a:solidFill>
                  <a:srgbClr val="FF0000"/>
                </a:solidFill>
              </a:rPr>
              <a:t>შენიშვნა: მოცემული ინვენტარის ვერ შოვნის და ჩანაცვლების შემთხვევაში, უნდა შეთანხმდეს დამკვეთთან!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7109" y="3817982"/>
            <a:ext cx="2646218" cy="1984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11156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ka-GE" dirty="0" smtClean="0">
                <a:solidFill>
                  <a:srgbClr val="0070C0"/>
                </a:solidFill>
              </a:rPr>
              <a:t>შიდა კარები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6102927" cy="3882448"/>
          </a:xfrm>
        </p:spPr>
        <p:txBody>
          <a:bodyPr>
            <a:normAutofit/>
          </a:bodyPr>
          <a:lstStyle/>
          <a:p>
            <a:r>
              <a:rPr lang="ka-GE" dirty="0" smtClean="0"/>
              <a:t>შიდა კარები მზადება </a:t>
            </a:r>
            <a:r>
              <a:rPr lang="en-US" dirty="0" smtClean="0"/>
              <a:t>MDF</a:t>
            </a:r>
            <a:r>
              <a:rPr lang="ka-GE" dirty="0" smtClean="0"/>
              <a:t>-ის მასალით რომელიც იქნება დაშპონილი მუხით და ნახევარი მხარე შეღებილი. საღებავის კოდი (</a:t>
            </a:r>
            <a:r>
              <a:rPr lang="en-US" dirty="0" smtClean="0"/>
              <a:t>RAL 7012)</a:t>
            </a:r>
          </a:p>
          <a:p>
            <a:r>
              <a:rPr lang="ka-GE" dirty="0" smtClean="0"/>
              <a:t>გალფის მიერ შერჩეული მწარმოებლებია:</a:t>
            </a:r>
          </a:p>
          <a:p>
            <a:r>
              <a:rPr lang="ka-GE" dirty="0" smtClean="0"/>
              <a:t>1. </a:t>
            </a:r>
            <a:r>
              <a:rPr lang="ka-GE" dirty="0"/>
              <a:t>შპს „სკალა ვან ჰოლდინგი“ (ტელ: 551 22 11 00 გიორგი</a:t>
            </a:r>
            <a:r>
              <a:rPr lang="ka-GE" dirty="0" smtClean="0"/>
              <a:t>)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3791" y="1124888"/>
            <a:ext cx="354330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3956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a-GE" dirty="0" smtClean="0">
                <a:solidFill>
                  <a:srgbClr val="0070C0"/>
                </a:solidFill>
              </a:rPr>
              <a:t>ელექტრო სამონტაჟო სამუშაოები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48158"/>
          </a:xfrm>
        </p:spPr>
        <p:txBody>
          <a:bodyPr>
            <a:normAutofit/>
          </a:bodyPr>
          <a:lstStyle/>
          <a:p>
            <a:r>
              <a:rPr lang="ka-GE" dirty="0" smtClean="0"/>
              <a:t>ყველა ჩამრთველი და როზეტი უნდა იყოს</a:t>
            </a:r>
            <a:r>
              <a:rPr lang="en-US" dirty="0" smtClean="0"/>
              <a:t> </a:t>
            </a:r>
            <a:r>
              <a:rPr lang="ka-GE" dirty="0" smtClean="0"/>
              <a:t>დამიწებით და  შავი ფერის.</a:t>
            </a:r>
          </a:p>
          <a:p>
            <a:r>
              <a:rPr lang="ka-GE" dirty="0" smtClean="0"/>
              <a:t>დარბაზში განთავსებული როზეტებს უნდა ჰქონდეს </a:t>
            </a:r>
            <a:r>
              <a:rPr lang="en-US" dirty="0" smtClean="0"/>
              <a:t>USB </a:t>
            </a:r>
            <a:r>
              <a:rPr lang="ka-GE" dirty="0" smtClean="0"/>
              <a:t>პორტი.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041" y="3745058"/>
            <a:ext cx="2963141" cy="295128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5965" y="3555856"/>
            <a:ext cx="3302144" cy="3302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2708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362</TotalTime>
  <Words>400</Words>
  <Application>Microsoft Office PowerPoint</Application>
  <PresentationFormat>Widescreen</PresentationFormat>
  <Paragraphs>52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Sylfaen</vt:lpstr>
      <vt:lpstr>Office Theme</vt:lpstr>
      <vt:lpstr>Gulf Store</vt:lpstr>
      <vt:lpstr>მაღაზიის ვიტრაჟები და მინის კარი</vt:lpstr>
      <vt:lpstr>კედელზე გასაკრავი აგური</vt:lpstr>
      <vt:lpstr>მაღაზიის ჭერი</vt:lpstr>
      <vt:lpstr>იატაკზე დასაგები ფილები</vt:lpstr>
      <vt:lpstr>სველ წერტილებში დასაგები მეტლახი და კაფელი</vt:lpstr>
      <vt:lpstr>უნიტაზი, ხელსაბანი და შემრევები</vt:lpstr>
      <vt:lpstr>შიდა კარები</vt:lpstr>
      <vt:lpstr>ელექტრო სამონტაჟო სამუშაოები</vt:lpstr>
      <vt:lpstr>განათება</vt:lpstr>
      <vt:lpstr>მაღააზის და კაფის ინტერიერის სურათები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Gulf Store</dc:title>
  <dc:creator>Administrator</dc:creator>
  <cp:lastModifiedBy>Administrator</cp:lastModifiedBy>
  <cp:revision>31</cp:revision>
  <dcterms:created xsi:type="dcterms:W3CDTF">2019-09-02T14:02:28Z</dcterms:created>
  <dcterms:modified xsi:type="dcterms:W3CDTF">2019-10-17T13:08:25Z</dcterms:modified>
</cp:coreProperties>
</file>