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</p:sldIdLst>
  <p:sldSz cx="9144000" cy="6858000" type="screen4x3"/>
  <p:notesSz cx="6954838" cy="9309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7" autoAdjust="0"/>
    <p:restoredTop sz="95657" autoAdjust="0"/>
  </p:normalViewPr>
  <p:slideViewPr>
    <p:cSldViewPr>
      <p:cViewPr varScale="1">
        <p:scale>
          <a:sx n="94" d="100"/>
          <a:sy n="94" d="100"/>
        </p:scale>
        <p:origin x="1459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5BC41-CAD1-4756-8282-CA244E3052A4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5999" y="260648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Заголовок 1"/>
            <p:cNvSpPr txBox="1">
              <a:spLocks/>
            </p:cNvSpPr>
            <p:nvPr/>
          </p:nvSpPr>
          <p:spPr>
            <a:xfrm>
              <a:off x="1060598" y="116632"/>
              <a:ext cx="7955434" cy="648072"/>
            </a:xfrm>
            <a:prstGeom prst="rect">
              <a:avLst/>
            </a:prstGeom>
          </p:spPr>
          <p:txBody>
            <a:bodyPr vert="horz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a-GE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სს</a:t>
              </a:r>
              <a:r>
                <a:rPr lang="en-GB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 </a:t>
              </a:r>
              <a:r>
                <a:rPr lang="ru-RU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«</a:t>
              </a:r>
              <a:r>
                <a:rPr lang="en-GB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ea typeface="+mj-ea"/>
                  <a:cs typeface="Arial" pitchFamily="34" charset="0"/>
                </a:rPr>
                <a:t>RMG Copper</a:t>
              </a:r>
              <a:r>
                <a:rPr lang="ru-RU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ea typeface="+mj-ea"/>
                  <a:cs typeface="+mj-cs"/>
                </a:rPr>
                <a:t>»</a:t>
              </a:r>
              <a:r>
                <a:rPr lang="en-GB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. </a:t>
              </a:r>
              <a:r>
                <a:rPr lang="ka-GE" sz="12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მძიმე მექანიზაციის საამქრო. მძიმე ტექნიკის რემონტის უბანი.</a:t>
              </a:r>
              <a:endParaRPr kumimoji="0" lang="ru-RU" sz="1200" b="1" i="1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0" name="Заголовок 1"/>
            <p:cNvSpPr txBox="1">
              <a:spLocks/>
            </p:cNvSpPr>
            <p:nvPr/>
          </p:nvSpPr>
          <p:spPr>
            <a:xfrm>
              <a:off x="5343624" y="476672"/>
              <a:ext cx="3634954" cy="576064"/>
            </a:xfrm>
            <a:prstGeom prst="rect">
              <a:avLst/>
            </a:prstGeom>
          </p:spPr>
          <p:txBody>
            <a:bodyPr vert="horz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a-GE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იატაკის მოწყობა</a:t>
              </a:r>
              <a:endParaRPr kumimoji="0" lang="ru-RU" sz="1400" b="1" i="1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0" y="639754"/>
              <a:ext cx="9144000" cy="6075394"/>
              <a:chOff x="0" y="639754"/>
              <a:chExt cx="9144000" cy="6075394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157192"/>
                <a:ext cx="9144000" cy="1105413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065290"/>
                <a:ext cx="9144000" cy="3947886"/>
              </a:xfrm>
              <a:prstGeom prst="rect">
                <a:avLst/>
              </a:prstGeom>
            </p:spPr>
          </p:pic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0" y="639754"/>
                <a:ext cx="9144000" cy="1588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572528" y="6429396"/>
                <a:ext cx="421780" cy="285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3759448" y="836712"/>
                <a:ext cx="8640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a-GE" sz="1400" b="1" u="sng" dirty="0" smtClean="0"/>
                  <a:t>გეგმა</a:t>
                </a:r>
                <a:endParaRPr lang="en-US" sz="1400" b="1" u="sng" dirty="0"/>
              </a:p>
            </p:txBody>
          </p:sp>
          <p:cxnSp>
            <p:nvCxnSpPr>
              <p:cNvPr id="13" name="Прямая соединительная линия 12"/>
              <p:cNvCxnSpPr/>
              <p:nvPr/>
            </p:nvCxnSpPr>
            <p:spPr>
              <a:xfrm flipV="1">
                <a:off x="4283968" y="3167042"/>
                <a:ext cx="288032" cy="36004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4572000" y="3167042"/>
                <a:ext cx="177973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4572000" y="3023026"/>
                <a:ext cx="187220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a-GE" sz="1000" dirty="0" smtClean="0"/>
                  <a:t>ჩასაყოლებელი დეტალი ,,</a:t>
                </a:r>
                <a:r>
                  <a:rPr lang="en-GB" sz="1000" dirty="0" smtClean="0"/>
                  <a:t>A”</a:t>
                </a:r>
                <a:endParaRPr lang="en-US" sz="1000" dirty="0"/>
              </a:p>
            </p:txBody>
          </p:sp>
          <p:grpSp>
            <p:nvGrpSpPr>
              <p:cNvPr id="2" name="Группа 1"/>
              <p:cNvGrpSpPr/>
              <p:nvPr/>
            </p:nvGrpSpPr>
            <p:grpSpPr>
              <a:xfrm>
                <a:off x="6156176" y="4797152"/>
                <a:ext cx="216024" cy="288032"/>
                <a:chOff x="4716016" y="2564904"/>
                <a:chExt cx="216024" cy="288032"/>
              </a:xfrm>
            </p:grpSpPr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flipV="1">
                  <a:off x="4716016" y="2564904"/>
                  <a:ext cx="0" cy="28803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4716016" y="2780928"/>
                  <a:ext cx="216024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TextBox 28"/>
              <p:cNvSpPr txBox="1"/>
              <p:nvPr/>
            </p:nvSpPr>
            <p:spPr>
              <a:xfrm>
                <a:off x="6228184" y="836712"/>
                <a:ext cx="43204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 smtClean="0"/>
                  <a:t>1</a:t>
                </a:r>
                <a:endParaRPr lang="en-US" sz="1200" b="1" dirty="0"/>
              </a:p>
            </p:txBody>
          </p:sp>
          <p:cxnSp>
            <p:nvCxnSpPr>
              <p:cNvPr id="4" name="Прямая соединительная линия 3"/>
              <p:cNvCxnSpPr/>
              <p:nvPr/>
            </p:nvCxnSpPr>
            <p:spPr>
              <a:xfrm flipV="1">
                <a:off x="971600" y="3660065"/>
                <a:ext cx="0" cy="587097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V="1">
                <a:off x="2106738" y="3660065"/>
                <a:ext cx="0" cy="587097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flipV="1">
                <a:off x="3419872" y="3660065"/>
                <a:ext cx="0" cy="587097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 flipV="1">
                <a:off x="4771034" y="3660065"/>
                <a:ext cx="0" cy="587097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 flipV="1">
                <a:off x="6283202" y="3660065"/>
                <a:ext cx="0" cy="587097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flipV="1">
                <a:off x="7651354" y="3660065"/>
                <a:ext cx="0" cy="587097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 flipH="1">
                <a:off x="2267744" y="4319170"/>
                <a:ext cx="1584176" cy="0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 flipH="1">
                <a:off x="5580112" y="4319170"/>
                <a:ext cx="1584176" cy="0"/>
              </a:xfrm>
              <a:prstGeom prst="line">
                <a:avLst/>
              </a:prstGeom>
              <a:ln w="28575">
                <a:solidFill>
                  <a:srgbClr val="0070C0"/>
                </a:solidFill>
                <a:prstDash val="sysDot"/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Группа 5"/>
              <p:cNvGrpSpPr/>
              <p:nvPr/>
            </p:nvGrpSpPr>
            <p:grpSpPr>
              <a:xfrm rot="5400000">
                <a:off x="6120172" y="1016732"/>
                <a:ext cx="288032" cy="216024"/>
                <a:chOff x="683568" y="3131037"/>
                <a:chExt cx="288032" cy="216024"/>
              </a:xfrm>
            </p:grpSpPr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 rot="16200000" flipV="1">
                  <a:off x="827584" y="3203045"/>
                  <a:ext cx="0" cy="28803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 rot="16200000">
                  <a:off x="647564" y="3239049"/>
                  <a:ext cx="216024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TextBox 36"/>
              <p:cNvSpPr txBox="1"/>
              <p:nvPr/>
            </p:nvSpPr>
            <p:spPr>
              <a:xfrm>
                <a:off x="6228184" y="4797152"/>
                <a:ext cx="43204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 smtClean="0"/>
                  <a:t>1</a:t>
                </a:r>
                <a:endParaRPr lang="en-US" sz="1200" b="1" dirty="0"/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3419872" y="5445224"/>
                <a:ext cx="0" cy="108012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3419872" y="6372944"/>
                <a:ext cx="151216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419872" y="6525344"/>
                <a:ext cx="151216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3347864" y="6165304"/>
                <a:ext cx="37444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300</a:t>
                </a:r>
                <a:r>
                  <a:rPr lang="ka-GE" sz="1200" dirty="0" smtClean="0"/>
                  <a:t>მმ სისქის ბეტონის ფენა</a:t>
                </a:r>
                <a:endParaRPr lang="en-US" sz="1200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347864" y="6309320"/>
                <a:ext cx="37444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300</a:t>
                </a:r>
                <a:r>
                  <a:rPr lang="ka-GE" sz="1200" dirty="0" smtClean="0"/>
                  <a:t>მმ სისქის ღორღის  ფენა</a:t>
                </a:r>
                <a:endParaRPr lang="en-US" sz="1200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911848" y="5137447"/>
                <a:ext cx="143177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a-GE" sz="1400" b="1" u="sng" dirty="0" smtClean="0"/>
                  <a:t>ჭრილი 1-1</a:t>
                </a:r>
                <a:endParaRPr lang="en-US" sz="1400" b="1" u="sng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427984" y="1700808"/>
                <a:ext cx="4104456" cy="2808312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4860032" y="5589240"/>
                <a:ext cx="93610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flipV="1">
                <a:off x="4860032" y="5445224"/>
                <a:ext cx="936104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>
                <a:off x="5508104" y="5415027"/>
                <a:ext cx="122413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b="1" dirty="0" err="1" smtClean="0"/>
                  <a:t>i</a:t>
                </a:r>
                <a:r>
                  <a:rPr lang="en-GB" sz="1000" b="1" dirty="0" smtClean="0"/>
                  <a:t>=</a:t>
                </a:r>
                <a:r>
                  <a:rPr lang="ka-GE" sz="1000" b="1" dirty="0" smtClean="0"/>
                  <a:t>0,</a:t>
                </a:r>
                <a:r>
                  <a:rPr lang="en-GB" sz="1000" b="1" dirty="0" smtClean="0"/>
                  <a:t>0023</a:t>
                </a:r>
                <a:r>
                  <a:rPr lang="ru-RU" sz="1000" b="1" dirty="0" smtClean="0"/>
                  <a:t>  (0</a:t>
                </a:r>
                <a:r>
                  <a:rPr lang="en-GB" sz="1000" b="1" smtClean="0"/>
                  <a:t>,23%)</a:t>
                </a:r>
                <a:endParaRPr lang="en-US" sz="10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09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44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AcadNusx</vt:lpstr>
      <vt:lpstr>Arial</vt:lpstr>
      <vt:lpstr>Calibri</vt:lpstr>
      <vt:lpstr>Тема Office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195</cp:revision>
  <cp:lastPrinted>2019-01-16T07:11:01Z</cp:lastPrinted>
  <dcterms:created xsi:type="dcterms:W3CDTF">2009-08-04T10:17:11Z</dcterms:created>
  <dcterms:modified xsi:type="dcterms:W3CDTF">2020-01-31T12:14:04Z</dcterms:modified>
</cp:coreProperties>
</file>