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M TSIKLAURI" userId="206e4591-e3d8-411a-9f68-f74d1068d5e8" providerId="ADAL" clId="{A4EB2D9A-18E9-4FB3-9C49-74A0E0D89467}"/>
    <pc:docChg chg="undo custSel modSld">
      <pc:chgData name="MARIAM TSIKLAURI" userId="206e4591-e3d8-411a-9f68-f74d1068d5e8" providerId="ADAL" clId="{A4EB2D9A-18E9-4FB3-9C49-74A0E0D89467}" dt="2023-03-22T11:04:36.794" v="35" actId="478"/>
      <pc:docMkLst>
        <pc:docMk/>
      </pc:docMkLst>
      <pc:sldChg chg="delSp modSp mod">
        <pc:chgData name="MARIAM TSIKLAURI" userId="206e4591-e3d8-411a-9f68-f74d1068d5e8" providerId="ADAL" clId="{A4EB2D9A-18E9-4FB3-9C49-74A0E0D89467}" dt="2023-03-22T11:03:36.963" v="19" actId="20577"/>
        <pc:sldMkLst>
          <pc:docMk/>
          <pc:sldMk cId="3117254588" sldId="256"/>
        </pc:sldMkLst>
        <pc:spChg chg="del mod">
          <ac:chgData name="MARIAM TSIKLAURI" userId="206e4591-e3d8-411a-9f68-f74d1068d5e8" providerId="ADAL" clId="{A4EB2D9A-18E9-4FB3-9C49-74A0E0D89467}" dt="2023-03-22T10:08:52.288" v="1" actId="478"/>
          <ac:spMkLst>
            <pc:docMk/>
            <pc:sldMk cId="3117254588" sldId="256"/>
            <ac:spMk id="6" creationId="{6C600C2F-C73C-F7C1-6695-26085AF78FEA}"/>
          </ac:spMkLst>
        </pc:spChg>
        <pc:spChg chg="mod">
          <ac:chgData name="MARIAM TSIKLAURI" userId="206e4591-e3d8-411a-9f68-f74d1068d5e8" providerId="ADAL" clId="{A4EB2D9A-18E9-4FB3-9C49-74A0E0D89467}" dt="2023-03-22T11:03:36.963" v="19" actId="20577"/>
          <ac:spMkLst>
            <pc:docMk/>
            <pc:sldMk cId="3117254588" sldId="256"/>
            <ac:spMk id="10" creationId="{41CF2FEF-3315-DC7D-CE7B-9D2873A40BDE}"/>
          </ac:spMkLst>
        </pc:spChg>
        <pc:picChg chg="del">
          <ac:chgData name="MARIAM TSIKLAURI" userId="206e4591-e3d8-411a-9f68-f74d1068d5e8" providerId="ADAL" clId="{A4EB2D9A-18E9-4FB3-9C49-74A0E0D89467}" dt="2023-03-22T11:03:10.350" v="13" actId="478"/>
          <ac:picMkLst>
            <pc:docMk/>
            <pc:sldMk cId="3117254588" sldId="256"/>
            <ac:picMk id="4" creationId="{3FE10276-0143-934A-2964-C013AD1EDB07}"/>
          </ac:picMkLst>
        </pc:picChg>
      </pc:sldChg>
      <pc:sldChg chg="delSp modSp mod">
        <pc:chgData name="MARIAM TSIKLAURI" userId="206e4591-e3d8-411a-9f68-f74d1068d5e8" providerId="ADAL" clId="{A4EB2D9A-18E9-4FB3-9C49-74A0E0D89467}" dt="2023-03-22T11:03:31.959" v="18" actId="20577"/>
        <pc:sldMkLst>
          <pc:docMk/>
          <pc:sldMk cId="2052443821" sldId="257"/>
        </pc:sldMkLst>
        <pc:spChg chg="del mod">
          <ac:chgData name="MARIAM TSIKLAURI" userId="206e4591-e3d8-411a-9f68-f74d1068d5e8" providerId="ADAL" clId="{A4EB2D9A-18E9-4FB3-9C49-74A0E0D89467}" dt="2023-03-22T11:03:17.429" v="16"/>
          <ac:spMkLst>
            <pc:docMk/>
            <pc:sldMk cId="2052443821" sldId="257"/>
            <ac:spMk id="2" creationId="{82941B46-B136-27CA-1141-3905AA1EDD04}"/>
          </ac:spMkLst>
        </pc:spChg>
        <pc:spChg chg="mod">
          <ac:chgData name="MARIAM TSIKLAURI" userId="206e4591-e3d8-411a-9f68-f74d1068d5e8" providerId="ADAL" clId="{A4EB2D9A-18E9-4FB3-9C49-74A0E0D89467}" dt="2023-03-22T11:03:31.959" v="18" actId="20577"/>
          <ac:spMkLst>
            <pc:docMk/>
            <pc:sldMk cId="2052443821" sldId="257"/>
            <ac:spMk id="8" creationId="{DE442B7F-0F08-4C61-4E2F-0771EF3EDE99}"/>
          </ac:spMkLst>
        </pc:spChg>
      </pc:sldChg>
      <pc:sldChg chg="modSp mod">
        <pc:chgData name="MARIAM TSIKLAURI" userId="206e4591-e3d8-411a-9f68-f74d1068d5e8" providerId="ADAL" clId="{A4EB2D9A-18E9-4FB3-9C49-74A0E0D89467}" dt="2023-03-22T11:03:45.878" v="22" actId="20577"/>
        <pc:sldMkLst>
          <pc:docMk/>
          <pc:sldMk cId="3209872207" sldId="258"/>
        </pc:sldMkLst>
        <pc:spChg chg="mod">
          <ac:chgData name="MARIAM TSIKLAURI" userId="206e4591-e3d8-411a-9f68-f74d1068d5e8" providerId="ADAL" clId="{A4EB2D9A-18E9-4FB3-9C49-74A0E0D89467}" dt="2023-03-22T11:03:45.878" v="22" actId="20577"/>
          <ac:spMkLst>
            <pc:docMk/>
            <pc:sldMk cId="3209872207" sldId="258"/>
            <ac:spMk id="8" creationId="{09BA5CF1-4F8A-2923-2165-4929C4FA8AE9}"/>
          </ac:spMkLst>
        </pc:spChg>
      </pc:sldChg>
      <pc:sldChg chg="addSp delSp modSp mod">
        <pc:chgData name="MARIAM TSIKLAURI" userId="206e4591-e3d8-411a-9f68-f74d1068d5e8" providerId="ADAL" clId="{A4EB2D9A-18E9-4FB3-9C49-74A0E0D89467}" dt="2023-03-22T11:04:07.585" v="25" actId="20577"/>
        <pc:sldMkLst>
          <pc:docMk/>
          <pc:sldMk cId="796490137" sldId="259"/>
        </pc:sldMkLst>
        <pc:spChg chg="add del mod">
          <ac:chgData name="MARIAM TSIKLAURI" userId="206e4591-e3d8-411a-9f68-f74d1068d5e8" providerId="ADAL" clId="{A4EB2D9A-18E9-4FB3-9C49-74A0E0D89467}" dt="2023-03-22T11:04:07.585" v="25" actId="20577"/>
          <ac:spMkLst>
            <pc:docMk/>
            <pc:sldMk cId="796490137" sldId="259"/>
            <ac:spMk id="10" creationId="{DB8FF901-F866-2F30-3CFD-3055A5AC61A9}"/>
          </ac:spMkLst>
        </pc:spChg>
      </pc:sldChg>
      <pc:sldChg chg="delSp modSp mod">
        <pc:chgData name="MARIAM TSIKLAURI" userId="206e4591-e3d8-411a-9f68-f74d1068d5e8" providerId="ADAL" clId="{A4EB2D9A-18E9-4FB3-9C49-74A0E0D89467}" dt="2023-03-22T11:04:19.589" v="28" actId="478"/>
        <pc:sldMkLst>
          <pc:docMk/>
          <pc:sldMk cId="4004302620" sldId="260"/>
        </pc:sldMkLst>
        <pc:spChg chg="del">
          <ac:chgData name="MARIAM TSIKLAURI" userId="206e4591-e3d8-411a-9f68-f74d1068d5e8" providerId="ADAL" clId="{A4EB2D9A-18E9-4FB3-9C49-74A0E0D89467}" dt="2023-03-22T11:04:19.589" v="28" actId="478"/>
          <ac:spMkLst>
            <pc:docMk/>
            <pc:sldMk cId="4004302620" sldId="260"/>
            <ac:spMk id="2" creationId="{E1544BD9-54AE-B82B-613A-C7E7042ECECC}"/>
          </ac:spMkLst>
        </pc:spChg>
        <pc:spChg chg="mod">
          <ac:chgData name="MARIAM TSIKLAURI" userId="206e4591-e3d8-411a-9f68-f74d1068d5e8" providerId="ADAL" clId="{A4EB2D9A-18E9-4FB3-9C49-74A0E0D89467}" dt="2023-03-22T11:04:17.036" v="27" actId="20577"/>
          <ac:spMkLst>
            <pc:docMk/>
            <pc:sldMk cId="4004302620" sldId="260"/>
            <ac:spMk id="8" creationId="{BFDDE81C-0A8F-1BC3-A91D-FA6CC94D8AC0}"/>
          </ac:spMkLst>
        </pc:spChg>
      </pc:sldChg>
      <pc:sldChg chg="delSp modSp mod">
        <pc:chgData name="MARIAM TSIKLAURI" userId="206e4591-e3d8-411a-9f68-f74d1068d5e8" providerId="ADAL" clId="{A4EB2D9A-18E9-4FB3-9C49-74A0E0D89467}" dt="2023-03-22T11:04:36.794" v="35" actId="478"/>
        <pc:sldMkLst>
          <pc:docMk/>
          <pc:sldMk cId="2794968962" sldId="261"/>
        </pc:sldMkLst>
        <pc:spChg chg="del">
          <ac:chgData name="MARIAM TSIKLAURI" userId="206e4591-e3d8-411a-9f68-f74d1068d5e8" providerId="ADAL" clId="{A4EB2D9A-18E9-4FB3-9C49-74A0E0D89467}" dt="2023-03-22T11:04:36.794" v="35" actId="478"/>
          <ac:spMkLst>
            <pc:docMk/>
            <pc:sldMk cId="2794968962" sldId="261"/>
            <ac:spMk id="2" creationId="{B194FF80-CBD8-115B-5726-1C3E0AC1767B}"/>
          </ac:spMkLst>
        </pc:spChg>
        <pc:spChg chg="mod">
          <ac:chgData name="MARIAM TSIKLAURI" userId="206e4591-e3d8-411a-9f68-f74d1068d5e8" providerId="ADAL" clId="{A4EB2D9A-18E9-4FB3-9C49-74A0E0D89467}" dt="2023-03-22T11:04:34.489" v="34" actId="20577"/>
          <ac:spMkLst>
            <pc:docMk/>
            <pc:sldMk cId="2794968962" sldId="261"/>
            <ac:spMk id="8" creationId="{D0E1B6BD-DE5F-C2D0-56B7-0C1259A0371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14D2-8467-3DD8-D152-F9348FDB0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F4076-A4E8-D0A3-BBA2-44733C8C3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CB408-0EE5-AA8A-A832-C9C3F1C81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DD91B-32DB-F0EC-4E2D-05AAEB274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3A205-9010-1CB9-0F9A-4C25145E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2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7080-7EB9-271B-37FE-E71CD25C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4A970-0739-224A-8893-DEBE6D3EC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E49B-DB58-BADE-7953-C33E9AFB4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8C51-D44F-7339-819F-4FA13546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F7A77-9802-F527-A09E-C17571520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2F02B8-85FF-2724-A655-489F770B5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56EE9-DBD9-3A46-080F-7DF4AC6A7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7DA7C-CB7B-F115-B6A3-5BDD1FC9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4FE5F-A975-5CE1-7E1F-F87C09A4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0F8C2-0D89-4997-FB31-D6991A02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42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01C5C-7B3A-E5B8-DE19-F6C48075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D4E58-7578-7E78-6FFD-AAE0BDDD2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84BA-9EC8-207E-6E04-EBC5ECC5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08717-DC8A-3613-52AB-FDAC3B69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64A80-B3B7-795C-5E65-12518BB5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B39B-0CE2-7065-BC76-31394895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B1414-CCC2-5F66-E5BE-E8754B8D6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FC9ED-BD95-4AA0-FE8D-5CD89CBC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B4819-11BF-C127-14A4-45663930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17DB4-1CA9-1996-EDB0-EB06B926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83E2-D549-67F5-41E3-38A23B07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6DBCA-91B9-9740-1B9C-BC769BF485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03228-DC27-BDC5-45EF-57C3D0839A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CB144-C200-2B0C-2128-775B66983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C83049-598F-D35B-B0C3-8158835E4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9770D-9D8F-2303-E6C8-8C363B167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6526-E714-503C-180E-2EB4E4B8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293FE-3A35-CF64-E932-F97F31B21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E77A6-3539-2EFE-FFB7-2795A7D74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74689-1D4C-7786-F289-ABA0F5193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E50B6F-3339-33E9-A542-510396141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460BA5-7AC8-8B89-4A06-DB0C624E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46FA35-248F-29AE-C832-46DDAAE8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1FCB81-0E66-8AE4-E3D4-4E602E107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1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A1698-81A0-D5C7-C8D8-078C8F66A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4A4B7-50C6-0FEB-AE2E-6B2607B6D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D7647-C2CE-BEB7-AB22-F46FD361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3D2A2-1615-221B-05F5-8CEDC96C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3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5F84D-A41C-672D-BB19-0E5A861E3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084B6-27EF-BC34-30D3-29FE4586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327C3-E261-CFC9-D7B7-6EA03DE9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1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DE6AB-4F41-89D9-71B6-67BA192E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1302F-EC56-5720-ACF3-417AB87E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A76A60-DC2A-1821-C97B-4F0EDC3B8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8B2F5-A63B-D7F9-5911-8A847608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5C525-097F-1C48-87A9-15B4828F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41395-F9C4-8829-606B-C6BE4A5C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89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9FFA-3CE2-448C-F657-CC6507C0C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26B49-335A-6609-5E32-14F909F67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DC1FC-084E-CB97-5C54-D049D56BD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773E4D-215A-FEC1-5986-1B69F954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AA0EA-994B-394B-D513-B5379A3E2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D8EDB-05A5-FB9B-5FFE-17AAC1FE9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9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41943-28C1-599D-3B49-CA9478F8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99E67A-4490-FCEE-0EAF-28B5B1824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A1747-CF97-B771-BE40-0EB746679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F9F9-4ED8-49D0-88A5-719B5E31397F}" type="datetimeFigureOut">
              <a:rPr lang="en-US" smtClean="0"/>
              <a:t>22-Mar-23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BB5F4-A34E-5612-837F-307D53082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EA8AB-CD74-3C89-AB61-F2DC4663C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CD42D-1F05-436E-BA4E-8420A88B4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1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C336BC-5336-9277-1AF6-C67F0C06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9051"/>
            <a:ext cx="4625265" cy="3468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55228-5359-8161-B1B7-8E4E8BFF1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5" y="3471167"/>
            <a:ext cx="4518735" cy="3389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81B9E6-302E-1002-36B0-3F96EE5A3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25265" cy="3468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F2FEF-3315-DC7D-CE7B-9D2873A40BDE}"/>
              </a:ext>
            </a:extLst>
          </p:cNvPr>
          <p:cNvSpPr txBox="1"/>
          <p:nvPr/>
        </p:nvSpPr>
        <p:spPr>
          <a:xfrm>
            <a:off x="5406501" y="399495"/>
            <a:ext cx="462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პეტის (</a:t>
            </a:r>
            <a:r>
              <a:rPr lang="en-US" dirty="0"/>
              <a:t>KHS)</a:t>
            </a:r>
            <a:r>
              <a:rPr lang="ka-GE" dirty="0"/>
              <a:t> საფუთი,</a:t>
            </a:r>
          </a:p>
          <a:p>
            <a:r>
              <a:rPr lang="ka-GE" dirty="0"/>
              <a:t>მოხსნილია მუშა მდგომარეობაში,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5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592F83-4C28-A636-4BDA-3595AA8E2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62417"/>
            <a:ext cx="4660775" cy="3495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379DB-A25E-DE28-7B90-8E8DCE4EA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0776" cy="34955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42B7F-0F08-4C61-4E2F-0771EF3EDE99}"/>
              </a:ext>
            </a:extLst>
          </p:cNvPr>
          <p:cNvSpPr txBox="1"/>
          <p:nvPr/>
        </p:nvSpPr>
        <p:spPr>
          <a:xfrm>
            <a:off x="6471821" y="585926"/>
            <a:ext cx="3423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ქილის საფუთი,</a:t>
            </a:r>
          </a:p>
          <a:p>
            <a:r>
              <a:rPr lang="ka-GE" dirty="0"/>
              <a:t>მოხსნილია მუშა მდგომარეობაში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443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47DB22-C00A-0D1B-BF64-AA2B0DB36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2920" cy="3542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42485-2174-B282-232F-37D54B801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5810"/>
            <a:ext cx="4722920" cy="3542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A5CF1-4F8A-2923-2165-4929C4FA8AE9}"/>
              </a:ext>
            </a:extLst>
          </p:cNvPr>
          <p:cNvSpPr txBox="1"/>
          <p:nvPr/>
        </p:nvSpPr>
        <p:spPr>
          <a:xfrm>
            <a:off x="6961239" y="747252"/>
            <a:ext cx="4261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კომპრესორის გაგრილების სისტემა.</a:t>
            </a:r>
          </a:p>
          <a:p>
            <a:r>
              <a:rPr lang="ka-GE" dirty="0"/>
              <a:t>მოხსნილია მუშა მდგომარეობაში,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7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40C4D0-72A8-E570-C4DD-F806FB7CB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19" y="3608772"/>
            <a:ext cx="4332303" cy="3249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26C42-9393-D5E0-CEDE-B69E723EF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5886"/>
            <a:ext cx="4802819" cy="3602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F1CCB-99D7-3088-A61E-144F68A9F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02819" cy="3602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8FF901-F866-2F30-3CFD-3055A5AC61A9}"/>
              </a:ext>
            </a:extLst>
          </p:cNvPr>
          <p:cNvSpPr txBox="1"/>
          <p:nvPr/>
        </p:nvSpPr>
        <p:spPr>
          <a:xfrm>
            <a:off x="5929138" y="1021600"/>
            <a:ext cx="511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ტუნელური პასტერიზატორი</a:t>
            </a:r>
          </a:p>
        </p:txBody>
      </p:sp>
    </p:spTree>
    <p:extLst>
      <p:ext uri="{BB962C8B-B14F-4D97-AF65-F5344CB8AC3E}">
        <p14:creationId xmlns:p14="http://schemas.microsoft.com/office/powerpoint/2010/main" val="79649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614C80-B8DE-20EB-A35C-6A85FEAB8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1370"/>
            <a:ext cx="4728838" cy="3546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F6AA1-BABC-61F8-311A-C48BC049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28838" cy="3546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DDE81C-0A8F-1BC3-A91D-FA6CC94D8AC0}"/>
              </a:ext>
            </a:extLst>
          </p:cNvPr>
          <p:cNvSpPr txBox="1"/>
          <p:nvPr/>
        </p:nvSpPr>
        <p:spPr>
          <a:xfrm>
            <a:off x="5828334" y="467366"/>
            <a:ext cx="500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ქილის ჩამოსასხმელი დანადგარი.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30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B7327-6E75-8A80-CE70-81B0633C2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9226"/>
            <a:ext cx="4811697" cy="3608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0EB8A-2AA0-9A2A-6FE9-08E76DFA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1697" cy="3608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E1B6BD-DE5F-C2D0-56B7-0C1259A0371B}"/>
              </a:ext>
            </a:extLst>
          </p:cNvPr>
          <p:cNvSpPr txBox="1"/>
          <p:nvPr/>
        </p:nvSpPr>
        <p:spPr>
          <a:xfrm>
            <a:off x="6096000" y="701336"/>
            <a:ext cx="529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ფრეონზე მომუშავე სიცივის კომპრესორი.</a:t>
            </a:r>
          </a:p>
          <a:p>
            <a:r>
              <a:rPr lang="ka-GE" dirty="0"/>
              <a:t>მოხსნილია მუშა მდგომარეობაში.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968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39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Sylfaen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 GONGADZE</dc:creator>
  <cp:lastModifiedBy>MARIAM TSIKLAURI</cp:lastModifiedBy>
  <cp:revision>2</cp:revision>
  <dcterms:created xsi:type="dcterms:W3CDTF">2023-03-21T10:39:21Z</dcterms:created>
  <dcterms:modified xsi:type="dcterms:W3CDTF">2023-03-22T11:04:37Z</dcterms:modified>
</cp:coreProperties>
</file>