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6"/>
  </p:notesMasterIdLst>
  <p:sldIdLst>
    <p:sldId id="258" r:id="rId2"/>
    <p:sldId id="257" r:id="rId3"/>
    <p:sldId id="256" r:id="rId4"/>
    <p:sldId id="282" r:id="rId5"/>
    <p:sldId id="27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7" autoAdjust="0"/>
    <p:restoredTop sz="94660"/>
  </p:normalViewPr>
  <p:slideViewPr>
    <p:cSldViewPr snapToGrid="0">
      <p:cViewPr varScale="1">
        <p:scale>
          <a:sx n="77" d="100"/>
          <a:sy n="77" d="100"/>
        </p:scale>
        <p:origin x="895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F8A29-9242-41BA-942A-042501D469A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53579-D4DE-461A-AF9A-F42CCA30C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53579-D4DE-461A-AF9A-F42CCA30C2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07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53579-D4DE-461A-AF9A-F42CCA30C2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1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53579-D4DE-461A-AF9A-F42CCA30C2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42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53579-D4DE-461A-AF9A-F42CCA30C2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25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53579-D4DE-461A-AF9A-F42CCA30C2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22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53579-D4DE-461A-AF9A-F42CCA30C2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87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53579-D4DE-461A-AF9A-F42CCA30C2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34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53579-D4DE-461A-AF9A-F42CCA30C2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2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6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46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5808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8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82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52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8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5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4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7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2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7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6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4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2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EF892E2-3999-4999-8C14-E8EAEDA7659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91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4069" y="2665256"/>
            <a:ext cx="9385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ფასმაჩვენებლების</a:t>
            </a:r>
            <a:r>
              <a:rPr lang="ka-G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ka-GE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632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1400530"/>
          </a:xfrm>
        </p:spPr>
        <p:txBody>
          <a:bodyPr/>
          <a:lstStyle/>
          <a:p>
            <a:r>
              <a:rPr lang="ka-GE" dirty="0" smtClean="0"/>
              <a:t>აგს გომბორი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0692" y="1653758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30518" y="1007112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45" y="4646719"/>
            <a:ext cx="5326662" cy="210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277264" y="583447"/>
            <a:ext cx="4954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/>
              <a:t>ნანო (სრული ლოგო მანათობელი</a:t>
            </a:r>
            <a:r>
              <a:rPr lang="ka-GE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სუპერი</a:t>
            </a:r>
            <a:endParaRPr lang="ka-GE" dirty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ვეიმარტის ლოგო (მანათობელი)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აიკონები (მანათობელი)</a:t>
            </a:r>
            <a:endParaRPr lang="ka-GE" dirty="0"/>
          </a:p>
        </p:txBody>
      </p:sp>
      <p:sp>
        <p:nvSpPr>
          <p:cNvPr id="9" name="TextBox 8"/>
          <p:cNvSpPr txBox="1"/>
          <p:nvPr/>
        </p:nvSpPr>
        <p:spPr>
          <a:xfrm>
            <a:off x="8766170" y="4297359"/>
            <a:ext cx="330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i="1" u="sng" dirty="0" smtClean="0"/>
              <a:t>უკანა მხარის ფოტომონტაჟი</a:t>
            </a:r>
            <a:endParaRPr lang="en-US" i="1" u="sng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7" y="2174615"/>
            <a:ext cx="2007636" cy="266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8" t="3357" r="27143" b="16018"/>
          <a:stretch/>
        </p:blipFill>
        <p:spPr>
          <a:xfrm>
            <a:off x="2459784" y="2223470"/>
            <a:ext cx="2003666" cy="4246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9" t="4434" r="32316" b="14964"/>
          <a:stretch/>
        </p:blipFill>
        <p:spPr>
          <a:xfrm>
            <a:off x="4565916" y="2224660"/>
            <a:ext cx="2074162" cy="42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8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1400530"/>
          </a:xfrm>
        </p:spPr>
        <p:txBody>
          <a:bodyPr/>
          <a:lstStyle/>
          <a:p>
            <a:r>
              <a:rPr lang="ka-GE" dirty="0" smtClean="0"/>
              <a:t>აგს ამბროლაური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7330" y="1397994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5030" y="890162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269" y="4701169"/>
            <a:ext cx="4428544" cy="1747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277264" y="583447"/>
            <a:ext cx="49545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/>
              <a:t>ნანო (სრული ლოგო მანათობელი</a:t>
            </a:r>
            <a:r>
              <a:rPr lang="ka-GE" dirty="0" smtClean="0"/>
              <a:t>)</a:t>
            </a:r>
            <a:endParaRPr lang="ka-GE" dirty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თხევადი გაზი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66170" y="4297359"/>
            <a:ext cx="330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i="1" u="sng" dirty="0" smtClean="0"/>
              <a:t>უკანა მხარის ფოტომონტაჟი</a:t>
            </a:r>
            <a:endParaRPr lang="en-US" i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1" y="1888435"/>
            <a:ext cx="2083692" cy="2778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09" y="1982857"/>
            <a:ext cx="2027768" cy="4199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91" y="1982857"/>
            <a:ext cx="2077064" cy="419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6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1400530"/>
          </a:xfrm>
        </p:spPr>
        <p:txBody>
          <a:bodyPr/>
          <a:lstStyle/>
          <a:p>
            <a:r>
              <a:rPr lang="ka-GE" dirty="0" smtClean="0">
                <a:solidFill>
                  <a:schemeClr val="tx1"/>
                </a:solidFill>
              </a:rPr>
              <a:t>აგს ლანჩხუთი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038" y="1528695"/>
            <a:ext cx="219643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3489" y="882395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369" y="4646719"/>
            <a:ext cx="4086838" cy="158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548510" y="1337900"/>
            <a:ext cx="49545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ნანო (სრული ლოგო 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</a:t>
            </a:r>
            <a:r>
              <a:rPr lang="ka-GE" dirty="0" smtClean="0"/>
              <a:t>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/>
              <a:t>ვეიმარტის ლოგო (მანათობელი</a:t>
            </a:r>
            <a:r>
              <a:rPr lang="ka-GE" dirty="0" smtClean="0"/>
              <a:t>)</a:t>
            </a:r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აიქონები (მანათობელი)</a:t>
            </a:r>
            <a:endParaRPr lang="ka-GE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9" t="18986" r="13603" b="23841"/>
          <a:stretch/>
        </p:blipFill>
        <p:spPr>
          <a:xfrm>
            <a:off x="332881" y="2020995"/>
            <a:ext cx="1936382" cy="3125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r="18213"/>
          <a:stretch/>
        </p:blipFill>
        <p:spPr>
          <a:xfrm>
            <a:off x="2752362" y="2020995"/>
            <a:ext cx="2130776" cy="4491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r="15014"/>
          <a:stretch/>
        </p:blipFill>
        <p:spPr>
          <a:xfrm>
            <a:off x="5027934" y="2020995"/>
            <a:ext cx="2339116" cy="449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1400530"/>
          </a:xfrm>
        </p:spPr>
        <p:txBody>
          <a:bodyPr/>
          <a:lstStyle/>
          <a:p>
            <a:r>
              <a:rPr lang="ka-GE" dirty="0" smtClean="0">
                <a:solidFill>
                  <a:schemeClr val="tx1"/>
                </a:solidFill>
              </a:rPr>
              <a:t>აგს ბაკურიანი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18" y="1311060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4482" y="873451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369" y="4646719"/>
            <a:ext cx="4086838" cy="158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429664" y="1269577"/>
            <a:ext cx="49545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/>
              <a:t>ნანო (სრული ლოგო მანათობელი</a:t>
            </a:r>
            <a:r>
              <a:rPr lang="ka-GE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</a:t>
            </a:r>
            <a:r>
              <a:rPr lang="ka-GE" dirty="0" smtClean="0"/>
              <a:t>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/>
              <a:t>ვეიმარტის ლოგო (მანათობელი</a:t>
            </a:r>
            <a:r>
              <a:rPr lang="ka-GE" dirty="0" smtClean="0"/>
              <a:t>)</a:t>
            </a:r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აიქონები (მანათობელი)</a:t>
            </a:r>
            <a:endParaRPr lang="ka-GE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7" y="2021838"/>
            <a:ext cx="1834593" cy="3265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63" y="2021839"/>
            <a:ext cx="2372376" cy="4259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227" y="2021838"/>
            <a:ext cx="2495273" cy="42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0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5782" y="695931"/>
            <a:ext cx="9966037" cy="465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971675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IT-</a:t>
            </a:r>
            <a:r>
              <a:rPr lang="ka-GE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ს ძირითადი 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მოთხოვნები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ფასმაჩვენებელი ობიექტებზე უნდა იმართებოდეს ცენტრალიზებულად, როგორც სათაო ოფისიდან, ისე სადგურიდან;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კავშირისთვის გამოყენებული უნდა იყოს ქსელი (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გარდა გამონაკლისის შემთხვევებისა, რომელიც შეიძლება მოგვარდეს სხვა საშუალებით (შეთანხმდეს წინასწარ, მაგ. 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wifi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მართვის სისტემას უნდა გააჩნდეს ე.წ.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API, 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სოკარის სისტემასთან ინტეგრაციის მიზნით;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შესაძლებელი უნდა იყოს ვენდორის მხარდაჭერა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-ს გამოყენებისას წარმოშობილი ხარვეზების შემთხვევაში.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3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15" y="334100"/>
            <a:ext cx="9583738" cy="461683"/>
          </a:xfrm>
        </p:spPr>
        <p:txBody>
          <a:bodyPr/>
          <a:lstStyle/>
          <a:p>
            <a:r>
              <a:rPr lang="ka-GE" sz="2800" dirty="0" smtClean="0"/>
              <a:t>რეაბილიტაცია უტარდება  ავტოგასამართი სადგურების ფასმაჩვენებლებს:</a:t>
            </a:r>
            <a:r>
              <a:rPr lang="ka-GE" sz="4400" dirty="0" smtClean="0"/>
              <a:t/>
            </a:r>
            <a:br>
              <a:rPr lang="ka-GE" sz="4400" dirty="0" smtClean="0"/>
            </a:br>
            <a:r>
              <a:rPr lang="ka-GE" sz="4400" dirty="0" smtClean="0"/>
              <a:t/>
            </a:r>
            <a:br>
              <a:rPr lang="ka-GE" sz="4400" dirty="0" smtClean="0"/>
            </a:br>
            <a:r>
              <a:rPr lang="ka-GE" sz="2400" dirty="0" smtClean="0"/>
              <a:t/>
            </a:r>
            <a:br>
              <a:rPr lang="ka-GE" sz="2400" dirty="0" smtClean="0"/>
            </a:br>
            <a:r>
              <a:rPr lang="ka-GE" dirty="0" smtClean="0"/>
              <a:t/>
            </a:r>
            <a:br>
              <a:rPr lang="ka-GE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7927" y="1468583"/>
            <a:ext cx="10861964" cy="43704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ასტრა</a:t>
            </a:r>
            <a:r>
              <a:rPr lang="en-US" sz="2400" dirty="0" smtClean="0"/>
              <a:t>                          </a:t>
            </a:r>
            <a:r>
              <a:rPr lang="ka-GE" sz="1200" dirty="0" smtClean="0"/>
              <a:t>ქ</a:t>
            </a:r>
            <a:r>
              <a:rPr lang="ka-GE" sz="1200" dirty="0"/>
              <a:t>. თბილისი, დავით აღმაშენებელის ხეივანი, </a:t>
            </a:r>
            <a:r>
              <a:rPr lang="en-US" sz="1200" dirty="0"/>
              <a:t>N 111 </a:t>
            </a:r>
            <a:r>
              <a:rPr lang="ka-GE" sz="1200" dirty="0" smtClean="0"/>
              <a:t>(ს/კ    01.13.01.009.056)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ბოტ</a:t>
            </a:r>
            <a:r>
              <a:rPr lang="ka-GE" sz="2400" dirty="0"/>
              <a:t>ა</a:t>
            </a:r>
            <a:r>
              <a:rPr lang="ka-GE" sz="2400" dirty="0" smtClean="0"/>
              <a:t>ნიკა             </a:t>
            </a:r>
            <a:r>
              <a:rPr lang="en-US" sz="2400" dirty="0" smtClean="0"/>
              <a:t>         </a:t>
            </a:r>
            <a:r>
              <a:rPr lang="ka-GE" sz="1200" dirty="0" smtClean="0"/>
              <a:t>ქ .თბილისი</a:t>
            </a:r>
            <a:r>
              <a:rPr lang="ka-GE" sz="1200" dirty="0"/>
              <a:t>, </a:t>
            </a:r>
            <a:r>
              <a:rPr lang="ka-GE" sz="1200" dirty="0" smtClean="0"/>
              <a:t>აღმაშენებლის ხეივანი </a:t>
            </a:r>
            <a:r>
              <a:rPr lang="en-US" sz="1200" dirty="0" smtClean="0"/>
              <a:t>N </a:t>
            </a:r>
            <a:r>
              <a:rPr lang="ka-GE" sz="1200" dirty="0" smtClean="0"/>
              <a:t>97   (ს/კ   01.13.01.010/091)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გელოვანი 2           </a:t>
            </a:r>
            <a:r>
              <a:rPr lang="en-US" sz="2400" dirty="0" smtClean="0"/>
              <a:t>     </a:t>
            </a:r>
            <a:r>
              <a:rPr lang="ka-GE" sz="2400" dirty="0" smtClean="0"/>
              <a:t>  </a:t>
            </a:r>
            <a:r>
              <a:rPr lang="ka-GE" sz="1200" dirty="0" smtClean="0"/>
              <a:t>ქ. </a:t>
            </a:r>
            <a:r>
              <a:rPr lang="ka-GE" sz="1200" dirty="0"/>
              <a:t>თბილისი, </a:t>
            </a:r>
            <a:r>
              <a:rPr lang="ka-GE" sz="1200" dirty="0" smtClean="0"/>
              <a:t>მარშალ გელოვაბის გამზირი </a:t>
            </a:r>
            <a:r>
              <a:rPr lang="en-US" sz="1200" dirty="0" smtClean="0"/>
              <a:t>N 70   (</a:t>
            </a:r>
            <a:r>
              <a:rPr lang="ka-GE" sz="1200" dirty="0" smtClean="0"/>
              <a:t>ს/კ    01.72.14.034.706)</a:t>
            </a:r>
            <a:r>
              <a:rPr lang="en-US" sz="1200" dirty="0" smtClean="0"/>
              <a:t> </a:t>
            </a:r>
            <a:endParaRPr lang="ka-GE" sz="1200" dirty="0"/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საბურთალო          </a:t>
            </a:r>
            <a:r>
              <a:rPr lang="en-US" sz="2400" dirty="0" smtClean="0"/>
              <a:t>     </a:t>
            </a:r>
            <a:r>
              <a:rPr lang="ka-GE" sz="2400" dirty="0" smtClean="0"/>
              <a:t> </a:t>
            </a:r>
            <a:r>
              <a:rPr lang="ka-GE" sz="1200" dirty="0" smtClean="0"/>
              <a:t>ქ. თბილისი ,  სულხან ცინცაძის  ქუჩა  </a:t>
            </a:r>
            <a:r>
              <a:rPr lang="en-US" sz="1200" dirty="0" smtClean="0"/>
              <a:t>N 55 </a:t>
            </a:r>
            <a:r>
              <a:rPr lang="ka-GE" sz="1200" dirty="0" smtClean="0"/>
              <a:t>( ს/კ  </a:t>
            </a:r>
            <a:r>
              <a:rPr lang="en-US" sz="1200" dirty="0" smtClean="0"/>
              <a:t>01.10.14.028.023</a:t>
            </a:r>
            <a:r>
              <a:rPr lang="ka-GE" sz="1200" dirty="0" smtClean="0"/>
              <a:t>)</a:t>
            </a:r>
            <a:r>
              <a:rPr lang="en-US" sz="12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თბილისი ზღვა     </a:t>
            </a:r>
            <a:r>
              <a:rPr lang="en-US" sz="2400" dirty="0" smtClean="0"/>
              <a:t>     </a:t>
            </a:r>
            <a:r>
              <a:rPr lang="ka-GE" sz="2400" dirty="0" smtClean="0"/>
              <a:t> </a:t>
            </a:r>
            <a:r>
              <a:rPr lang="ka-GE" sz="1200" dirty="0" smtClean="0"/>
              <a:t>ქ</a:t>
            </a:r>
            <a:r>
              <a:rPr lang="ka-GE" sz="1200" dirty="0"/>
              <a:t>. თბილისი , თბილისის ზღვის </a:t>
            </a:r>
            <a:r>
              <a:rPr lang="ka-GE" sz="1200" dirty="0" smtClean="0"/>
              <a:t>ტერიტორია (ს/კ  </a:t>
            </a:r>
            <a:r>
              <a:rPr lang="en-US" sz="1200" dirty="0" smtClean="0"/>
              <a:t>01.12.21.001.108</a:t>
            </a:r>
            <a:r>
              <a:rPr lang="ka-GE" sz="12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რუსთავი ცენტრი  </a:t>
            </a:r>
            <a:r>
              <a:rPr lang="en-US" sz="2400" dirty="0" smtClean="0"/>
              <a:t>     </a:t>
            </a:r>
            <a:r>
              <a:rPr lang="ka-GE" sz="1200" dirty="0" smtClean="0"/>
              <a:t>ქ. რუსთავი   შარტავას გამზირი </a:t>
            </a:r>
            <a:r>
              <a:rPr lang="en-US" sz="1200" dirty="0" smtClean="0"/>
              <a:t>N 4</a:t>
            </a:r>
            <a:r>
              <a:rPr lang="ka-GE" sz="1200" dirty="0" smtClean="0"/>
              <a:t>   (ს/კ  </a:t>
            </a:r>
            <a:r>
              <a:rPr lang="en-US" sz="1200" dirty="0" smtClean="0"/>
              <a:t>02.03.04.824</a:t>
            </a:r>
            <a:r>
              <a:rPr lang="ka-GE" sz="12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მარნეული</a:t>
            </a:r>
            <a:r>
              <a:rPr lang="ka-GE" sz="1200" dirty="0" smtClean="0"/>
              <a:t>               </a:t>
            </a:r>
            <a:r>
              <a:rPr lang="en-US" sz="1200" dirty="0" smtClean="0"/>
              <a:t>     </a:t>
            </a:r>
            <a:r>
              <a:rPr lang="ka-GE" sz="1200" dirty="0" smtClean="0"/>
              <a:t>                    ქ. მარნეული .   შოთა რუსთაველის   ქ.</a:t>
            </a:r>
            <a:r>
              <a:rPr lang="en-US" sz="1200" dirty="0" smtClean="0"/>
              <a:t> N  </a:t>
            </a:r>
            <a:r>
              <a:rPr lang="ka-GE" sz="1200" dirty="0"/>
              <a:t>2</a:t>
            </a:r>
            <a:r>
              <a:rPr lang="ka-GE" sz="1200" dirty="0" smtClean="0"/>
              <a:t>    (ს/კ 83.02.14.222)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გომბორი                       </a:t>
            </a:r>
            <a:r>
              <a:rPr lang="ka-GE" sz="1200" dirty="0" smtClean="0"/>
              <a:t>ქ. თელავი.     სოფ. ვარდისუბანი       ( ს/კ 53.08.41.025)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ამბროლაური               </a:t>
            </a:r>
            <a:r>
              <a:rPr lang="ka-GE" sz="1200" dirty="0" smtClean="0"/>
              <a:t>ქ. ამბროლაური   ვაჟა- შაველას  ქ </a:t>
            </a:r>
            <a:r>
              <a:rPr lang="en-US" sz="1200" dirty="0" smtClean="0"/>
              <a:t>N 37  (</a:t>
            </a:r>
            <a:r>
              <a:rPr lang="ka-GE" sz="1200" dirty="0" smtClean="0"/>
              <a:t>ს/კ 86.19.28.029)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/>
              <a:t> </a:t>
            </a:r>
            <a:r>
              <a:rPr lang="ka-GE" sz="2400" dirty="0" smtClean="0"/>
              <a:t>ლანჩხუთი                   </a:t>
            </a:r>
            <a:r>
              <a:rPr lang="ka-GE" sz="1200" dirty="0" smtClean="0"/>
              <a:t>სოფელი გვიმბალაური    (ს/კ  27.08.47.017)</a:t>
            </a:r>
          </a:p>
          <a:p>
            <a:pPr marL="457200" lvl="0" indent="-457200">
              <a:buFont typeface="+mj-lt"/>
              <a:buAutoNum type="arabicPeriod"/>
            </a:pPr>
            <a:r>
              <a:rPr lang="ka-GE" sz="2400" dirty="0"/>
              <a:t> </a:t>
            </a:r>
            <a:r>
              <a:rPr lang="ka-GE" sz="2400" dirty="0" smtClean="0"/>
              <a:t>ბაკურიანი                    </a:t>
            </a:r>
            <a:r>
              <a:rPr lang="ka-GE" sz="1200" dirty="0" smtClean="0"/>
              <a:t>დაბა ბაკურიანი . ბორჯომის ქ .</a:t>
            </a:r>
            <a:r>
              <a:rPr lang="en-US" sz="1200" dirty="0" smtClean="0"/>
              <a:t> N 55</a:t>
            </a:r>
            <a:r>
              <a:rPr lang="ka-GE" sz="1200" dirty="0" smtClean="0"/>
              <a:t>   </a:t>
            </a:r>
            <a:r>
              <a:rPr lang="ka-GE" sz="1200" dirty="0"/>
              <a:t>(ს/კ  </a:t>
            </a:r>
            <a:r>
              <a:rPr lang="en-US" sz="1200" dirty="0" smtClean="0"/>
              <a:t>64.30.01.643</a:t>
            </a:r>
            <a:r>
              <a:rPr lang="ka-GE" sz="1200" dirty="0" smtClean="0"/>
              <a:t>)</a:t>
            </a:r>
            <a:endParaRPr lang="ka-GE" sz="1200" dirty="0"/>
          </a:p>
          <a:p>
            <a:endParaRPr lang="ka-GE" sz="1400" dirty="0"/>
          </a:p>
        </p:txBody>
      </p:sp>
    </p:spTree>
    <p:extLst>
      <p:ext uri="{BB962C8B-B14F-4D97-AF65-F5344CB8AC3E}">
        <p14:creationId xmlns:p14="http://schemas.microsoft.com/office/powerpoint/2010/main" val="353448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18224" r="54431" b="41971"/>
          <a:stretch/>
        </p:blipFill>
        <p:spPr>
          <a:xfrm>
            <a:off x="306630" y="1363693"/>
            <a:ext cx="2454757" cy="3196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383673" y="902028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9749" y="714653"/>
            <a:ext cx="38956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რეაბილიტაციის</a:t>
            </a:r>
            <a:r>
              <a:rPr lang="ka-GE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ka-GE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შემდგომ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7" b="5715"/>
          <a:stretch/>
        </p:blipFill>
        <p:spPr>
          <a:xfrm>
            <a:off x="6072397" y="1423894"/>
            <a:ext cx="2626971" cy="3196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198635" y="486961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a-GE" dirty="0" smtClean="0"/>
              <a:t>რეაბილიტაცია ტარდება მხოლოდ ცალ მხარეზე.</a:t>
            </a:r>
          </a:p>
          <a:p>
            <a:endParaRPr lang="ka-GE" dirty="0"/>
          </a:p>
          <a:p>
            <a:r>
              <a:rPr lang="ka-GE" dirty="0" smtClean="0"/>
              <a:t>მეორე მხარეს ყველაფერი რჩება. ტაბლოების ნაცვლად ჩაჯდება ყრუ თეთრი მასალა. ქვემოთ დაეკვრება ენერჯის სტიკერი. სოკარის საფირმო ლოგოები იცვლება.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2" t="20371" r="12871" b="45980"/>
          <a:stretch/>
        </p:blipFill>
        <p:spPr>
          <a:xfrm>
            <a:off x="3132086" y="1416564"/>
            <a:ext cx="2157109" cy="3203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4155707" y="26697"/>
            <a:ext cx="2247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აგს ასტრა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8" t="1347" r="28225"/>
          <a:stretch/>
        </p:blipFill>
        <p:spPr>
          <a:xfrm>
            <a:off x="8965198" y="1420229"/>
            <a:ext cx="1913371" cy="3199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25" y="4726276"/>
            <a:ext cx="5048539" cy="2023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9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744737"/>
          </a:xfrm>
        </p:spPr>
        <p:txBody>
          <a:bodyPr/>
          <a:lstStyle/>
          <a:p>
            <a:r>
              <a:rPr lang="ka-GE" dirty="0" smtClean="0"/>
              <a:t>აგს ბოტანიკა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5334" y="1510039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2926" y="805887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45" y="4646719"/>
            <a:ext cx="5326662" cy="210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91798" y="331759"/>
            <a:ext cx="4954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ცალმხრივი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/>
              <a:t>ნანო </a:t>
            </a:r>
            <a:r>
              <a:rPr lang="ka-GE" dirty="0" smtClean="0"/>
              <a:t>(სრული </a:t>
            </a:r>
            <a:r>
              <a:rPr lang="ka-GE" dirty="0"/>
              <a:t>ლოგო </a:t>
            </a:r>
            <a:r>
              <a:rPr lang="ka-GE" dirty="0" smtClean="0"/>
              <a:t>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სუპერი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ვეიმარტის ლოგო (მანათბელი)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აიკონები (მანათობელი)</a:t>
            </a:r>
            <a:endParaRPr lang="ka-GE" dirty="0"/>
          </a:p>
        </p:txBody>
      </p:sp>
      <p:sp>
        <p:nvSpPr>
          <p:cNvPr id="9" name="TextBox 8"/>
          <p:cNvSpPr txBox="1"/>
          <p:nvPr/>
        </p:nvSpPr>
        <p:spPr>
          <a:xfrm>
            <a:off x="7960776" y="3832182"/>
            <a:ext cx="3303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i="1" u="sng" dirty="0" smtClean="0"/>
              <a:t>უკანა მხარის</a:t>
            </a:r>
          </a:p>
          <a:p>
            <a:r>
              <a:rPr lang="ka-GE" i="1" u="sng" dirty="0" smtClean="0"/>
              <a:t>ფოტომონტაჟი</a:t>
            </a:r>
            <a:endParaRPr lang="en-US" i="1" u="sng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" t="1417" r="9826" b="5508"/>
          <a:stretch/>
        </p:blipFill>
        <p:spPr>
          <a:xfrm>
            <a:off x="207573" y="2113260"/>
            <a:ext cx="2262302" cy="3468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89" y="1814446"/>
            <a:ext cx="2061128" cy="2748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54" y="2024112"/>
            <a:ext cx="3007829" cy="4010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6505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1400530"/>
          </a:xfrm>
        </p:spPr>
        <p:txBody>
          <a:bodyPr/>
          <a:lstStyle/>
          <a:p>
            <a:r>
              <a:rPr lang="ka-GE" dirty="0" smtClean="0"/>
              <a:t>აგს გელოვანი 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636" y="1735797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4535" y="1074828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545" y="4646719"/>
            <a:ext cx="5326662" cy="210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114652" y="1547865"/>
            <a:ext cx="4954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გაზი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აიქონები (მანათობელი)</a:t>
            </a:r>
            <a:endParaRPr lang="ka-G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4" b="24759"/>
          <a:stretch/>
        </p:blipFill>
        <p:spPr>
          <a:xfrm>
            <a:off x="356781" y="2451362"/>
            <a:ext cx="1468992" cy="2569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r="7583" b="19919"/>
          <a:stretch/>
        </p:blipFill>
        <p:spPr>
          <a:xfrm>
            <a:off x="2480601" y="2258266"/>
            <a:ext cx="2031096" cy="4187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3" t="5174" r="14990" b="15165"/>
          <a:stretch/>
        </p:blipFill>
        <p:spPr>
          <a:xfrm>
            <a:off x="4661841" y="2239291"/>
            <a:ext cx="2055349" cy="4165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921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1400530"/>
          </a:xfrm>
        </p:spPr>
        <p:txBody>
          <a:bodyPr/>
          <a:lstStyle/>
          <a:p>
            <a:r>
              <a:rPr lang="ka-GE" dirty="0" smtClean="0"/>
              <a:t>აგს </a:t>
            </a:r>
            <a:r>
              <a:rPr lang="ka-GE" sz="4400" dirty="0"/>
              <a:t>საბურთალო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0024" y="1256591"/>
            <a:ext cx="2872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4535" y="738289"/>
            <a:ext cx="2470796" cy="111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216" y="4532243"/>
            <a:ext cx="4924204" cy="194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079865" y="1166865"/>
            <a:ext cx="49545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ნანო (სრული ლოგო 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ვეიმარტის ლოგო (მანათობელი)</a:t>
            </a:r>
            <a:endParaRPr lang="ka-GE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87" y="2020745"/>
            <a:ext cx="1640983" cy="3646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24" y="1855518"/>
            <a:ext cx="1991586" cy="4717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10" y="1855520"/>
            <a:ext cx="2121580" cy="47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1400530"/>
          </a:xfrm>
        </p:spPr>
        <p:txBody>
          <a:bodyPr/>
          <a:lstStyle/>
          <a:p>
            <a:r>
              <a:rPr lang="ka-GE" dirty="0" smtClean="0"/>
              <a:t>აგს თბილისის ზღვა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613" y="1541073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2926" y="805887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45" y="4646719"/>
            <a:ext cx="5326662" cy="210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91798" y="331217"/>
            <a:ext cx="49545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ცალმხრივი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ნანო (სრული ლოგო 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სუპერი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გაზი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ვეიმარტის ლოგო (მანათობელი)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აიკონები (მანათობელი)</a:t>
            </a:r>
            <a:endParaRPr lang="ka-GE" dirty="0"/>
          </a:p>
        </p:txBody>
      </p:sp>
      <p:sp>
        <p:nvSpPr>
          <p:cNvPr id="9" name="TextBox 8"/>
          <p:cNvSpPr txBox="1"/>
          <p:nvPr/>
        </p:nvSpPr>
        <p:spPr>
          <a:xfrm>
            <a:off x="8766170" y="4297359"/>
            <a:ext cx="330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i="1" u="sng" dirty="0" smtClean="0"/>
              <a:t>უკანა მხარის ფოტომონტაჟი</a:t>
            </a:r>
            <a:endParaRPr lang="en-US" i="1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" t="1417" r="9826" b="5508"/>
          <a:stretch/>
        </p:blipFill>
        <p:spPr>
          <a:xfrm>
            <a:off x="207572" y="2113260"/>
            <a:ext cx="2070517" cy="3174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45" y="1718256"/>
            <a:ext cx="2061128" cy="2748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68" y="1984051"/>
            <a:ext cx="3149462" cy="4199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04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700265"/>
          </a:xfrm>
        </p:spPr>
        <p:txBody>
          <a:bodyPr/>
          <a:lstStyle/>
          <a:p>
            <a:r>
              <a:rPr lang="ka-GE" dirty="0" smtClean="0"/>
              <a:t>აგს რუსთავის ცენტრი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406107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3409" y="1048172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45" y="4646719"/>
            <a:ext cx="5326662" cy="210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277264" y="583447"/>
            <a:ext cx="49545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/>
              <a:t>ნანო (სრული ლოგო მანათობელი</a:t>
            </a:r>
            <a:r>
              <a:rPr lang="ka-GE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სუპერი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გაზი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66170" y="4297359"/>
            <a:ext cx="330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i="1" u="sng" dirty="0" smtClean="0"/>
              <a:t>უკანა მხარის ფოტომონტაჟი</a:t>
            </a:r>
            <a:endParaRPr lang="en-US" i="1" u="sng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9" y="2125882"/>
            <a:ext cx="1622236" cy="2162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90"/>
          <a:stretch/>
        </p:blipFill>
        <p:spPr>
          <a:xfrm>
            <a:off x="2110093" y="2229613"/>
            <a:ext cx="2165477" cy="4183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r="16861"/>
          <a:stretch/>
        </p:blipFill>
        <p:spPr>
          <a:xfrm>
            <a:off x="4391335" y="2229612"/>
            <a:ext cx="2079748" cy="418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7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845268"/>
          </a:xfrm>
        </p:spPr>
        <p:txBody>
          <a:bodyPr/>
          <a:lstStyle/>
          <a:p>
            <a:r>
              <a:rPr lang="ka-GE" dirty="0" smtClean="0"/>
              <a:t>აგს მარნეული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179" y="1334141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6884" y="942031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45" y="4646719"/>
            <a:ext cx="5326662" cy="210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277264" y="583447"/>
            <a:ext cx="49545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ორმხრივი</a:t>
            </a:r>
          </a:p>
          <a:p>
            <a:r>
              <a:rPr lang="ka-GE" dirty="0" smtClean="0"/>
              <a:t>სოკარის ლოგო მოცულობითი ასოებით. სისქე - </a:t>
            </a:r>
            <a:r>
              <a:rPr lang="en-US" dirty="0" smtClean="0"/>
              <a:t>8</a:t>
            </a:r>
            <a:r>
              <a:rPr lang="ka-GE" dirty="0" smtClean="0"/>
              <a:t> სმ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/>
              <a:t>ნანო (სრული ლოგო მანათობელი</a:t>
            </a:r>
            <a:r>
              <a:rPr lang="ka-GE" dirty="0" smtClean="0"/>
              <a:t>)</a:t>
            </a:r>
            <a:endParaRPr lang="ka-GE" dirty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ვეიმარტის ლოგო (მანათობელი)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აიკონები (მანათობელი)</a:t>
            </a:r>
            <a:endParaRPr lang="ka-GE" dirty="0"/>
          </a:p>
        </p:txBody>
      </p:sp>
      <p:sp>
        <p:nvSpPr>
          <p:cNvPr id="9" name="TextBox 8"/>
          <p:cNvSpPr txBox="1"/>
          <p:nvPr/>
        </p:nvSpPr>
        <p:spPr>
          <a:xfrm>
            <a:off x="8766170" y="4297359"/>
            <a:ext cx="330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i="1" u="sng" dirty="0" smtClean="0"/>
              <a:t>უკანა მხარის ფოტომონტაჟი</a:t>
            </a:r>
            <a:endParaRPr lang="en-US" i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1" y="2002735"/>
            <a:ext cx="1383041" cy="2459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76" b="23373"/>
          <a:stretch/>
        </p:blipFill>
        <p:spPr>
          <a:xfrm>
            <a:off x="1867439" y="2067617"/>
            <a:ext cx="2344843" cy="40855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r="9939" b="23740"/>
          <a:stretch/>
        </p:blipFill>
        <p:spPr>
          <a:xfrm>
            <a:off x="4285836" y="2102221"/>
            <a:ext cx="2401748" cy="406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8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AA1B36F4200EF4C97B4937A57A8FBD6" ma:contentTypeVersion="0" ma:contentTypeDescription="Создание документа." ma:contentTypeScope="" ma:versionID="3d0c4e7298b54b17aa6abd52ec012b9a">
  <xsd:schema xmlns:xsd="http://www.w3.org/2001/XMLSchema" xmlns:xs="http://www.w3.org/2001/XMLSchema" xmlns:p="http://schemas.microsoft.com/office/2006/metadata/properties" xmlns:ns2="a5444ea2-90b0-4ece-a612-f39e0dd9a22f" targetNamespace="http://schemas.microsoft.com/office/2006/metadata/properties" ma:root="true" ma:fieldsID="6851a3ce0b12ec4b385af7451be0fe06" ns2:_="">
    <xsd:import namespace="a5444ea2-90b0-4ece-a612-f39e0dd9a22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44ea2-90b0-4ece-a612-f39e0dd9a22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5444ea2-90b0-4ece-a612-f39e0dd9a22f">VVDU5HPDTQC2-89-216653</_dlc_DocId>
    <_dlc_DocIdUrl xmlns="a5444ea2-90b0-4ece-a612-f39e0dd9a22f">
      <Url>https://docflow.socar.ge/dms/requests/_layouts/15/DocIdRedir.aspx?ID=VVDU5HPDTQC2-89-216653</Url>
      <Description>VVDU5HPDTQC2-89-216653</Description>
    </_dlc_DocIdUrl>
  </documentManagement>
</p:properties>
</file>

<file path=customXml/itemProps1.xml><?xml version="1.0" encoding="utf-8"?>
<ds:datastoreItem xmlns:ds="http://schemas.openxmlformats.org/officeDocument/2006/customXml" ds:itemID="{56F64C59-B273-41AE-9E04-074C51B79AAC}"/>
</file>

<file path=customXml/itemProps2.xml><?xml version="1.0" encoding="utf-8"?>
<ds:datastoreItem xmlns:ds="http://schemas.openxmlformats.org/officeDocument/2006/customXml" ds:itemID="{4366EABE-668A-43A1-9573-4AC3C1FDDEFA}"/>
</file>

<file path=customXml/itemProps3.xml><?xml version="1.0" encoding="utf-8"?>
<ds:datastoreItem xmlns:ds="http://schemas.openxmlformats.org/officeDocument/2006/customXml" ds:itemID="{3362565B-995D-4FFE-8E40-BEF739857E02}"/>
</file>

<file path=customXml/itemProps4.xml><?xml version="1.0" encoding="utf-8"?>
<ds:datastoreItem xmlns:ds="http://schemas.openxmlformats.org/officeDocument/2006/customXml" ds:itemID="{9FD19247-73C5-4928-85DC-0ED1355720A4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4509</TotalTime>
  <Words>580</Words>
  <Application>Microsoft Office PowerPoint</Application>
  <PresentationFormat>Widescreen</PresentationFormat>
  <Paragraphs>168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Sylfaen</vt:lpstr>
      <vt:lpstr>Times New Roman</vt:lpstr>
      <vt:lpstr>Wingdings 3</vt:lpstr>
      <vt:lpstr>Ion</vt:lpstr>
      <vt:lpstr>PowerPoint Presentation</vt:lpstr>
      <vt:lpstr>რეაბილიტაცია უტარდება  ავტოგასამართი სადგურების ფასმაჩვენებლებს:    </vt:lpstr>
      <vt:lpstr>PowerPoint Presentation</vt:lpstr>
      <vt:lpstr>აგს ბოტანიკა</vt:lpstr>
      <vt:lpstr>აგს გელოვანი 2</vt:lpstr>
      <vt:lpstr>აგს საბურთალო</vt:lpstr>
      <vt:lpstr>აგს თბილისის ზღვა</vt:lpstr>
      <vt:lpstr>აგს რუსთავის ცენტრი</vt:lpstr>
      <vt:lpstr>აგს მარნეული</vt:lpstr>
      <vt:lpstr>აგს გომბორი</vt:lpstr>
      <vt:lpstr>აგს ამბროლაური</vt:lpstr>
      <vt:lpstr>აგს ლანჩხუთი</vt:lpstr>
      <vt:lpstr>აგს ბაკურიანი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Natia Kechkhuashvili</dc:creator>
  <cp:lastModifiedBy>XPS</cp:lastModifiedBy>
  <cp:revision>149</cp:revision>
  <dcterms:created xsi:type="dcterms:W3CDTF">2022-06-06T10:12:59Z</dcterms:created>
  <dcterms:modified xsi:type="dcterms:W3CDTF">2024-02-12T12:30:19Z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0x0101005AA1B36F4200EF4C97B4937A57A8FBD6</vt:lpwstr>
  </property>
  <property fmtid="{D5CDD505-2E9C-101B-9397-08002B2CF9AE}" pid="3" name="_dlc_DocIdItemGuid">
    <vt:lpwstr>f991c058-833a-40b7-84b6-3946387432b8</vt:lpwstr>
  </property>
</Properties>
</file>