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3" r:id="rId3"/>
    <p:sldId id="270" r:id="rId4"/>
    <p:sldId id="271" r:id="rId5"/>
    <p:sldId id="272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5" d="100"/>
          <a:sy n="35" d="100"/>
        </p:scale>
        <p:origin x="99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45FF6-1DD2-4A9D-AD84-007FAF4D67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626561-C0E7-40F4-B6E1-C42F173074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CD0503-7695-427A-A5FA-6E12B46C5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BACE0-BD8A-4FC0-B4CF-0EB87C58CFE3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6668F2-E269-45B8-BC33-B8A7BB975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06814-AF53-4C7A-A602-8CC482139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5BF51-45E3-4383-B903-7005A24A2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014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4534E-9CBC-4FBE-BF1B-CCA55AB9A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2E1AFB-3BB0-46C5-B021-05793F59C4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39153-0465-44CD-8F44-A74E51A7B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BACE0-BD8A-4FC0-B4CF-0EB87C58CFE3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DDF6DC-9719-4326-9881-88CDAC602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9B9997-7A38-4697-AA32-6CBEEE4F9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5BF51-45E3-4383-B903-7005A24A2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84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686F55-7A2D-41E0-BB48-9D50FF5B85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263047-B5B6-4351-AF8D-981BF59D1F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AF6930-3C8E-44D8-94C6-72AC7D504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BACE0-BD8A-4FC0-B4CF-0EB87C58CFE3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6C70E8-0055-4B31-9A10-B0F276F95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2FB84-5CAB-4615-A1EC-2946F5024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5BF51-45E3-4383-B903-7005A24A2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417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851F5-7F0B-4417-A521-B2D78452E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F5D4E-E047-4B35-92B7-83617F379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FA84C7-3920-49E4-B891-FD429BD5F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BACE0-BD8A-4FC0-B4CF-0EB87C58CFE3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139BA-9B4B-40EC-8805-EE314CE21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45D9A4-855F-4502-A786-317542C12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5BF51-45E3-4383-B903-7005A24A2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113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2ACFE-400B-4E0A-8FC0-357AA0B1A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7928EA-FB38-433B-BE37-EB0709DAA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F0BE90-2664-4B01-8A26-EB8640FE9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BACE0-BD8A-4FC0-B4CF-0EB87C58CFE3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B097F-026D-4E8E-92F4-67C94E520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40927D-FEF4-4DFC-BA95-A9EB71B0B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5BF51-45E3-4383-B903-7005A24A2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693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B7576-E858-4495-865B-100AEB29E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EFEA6-1FA1-49B8-9A1E-9A88EF84F1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E63581-61B0-4318-8060-51C60032CF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16D6B4-D485-4E07-9E03-69EE4A7FF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BACE0-BD8A-4FC0-B4CF-0EB87C58CFE3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A1B447-C1B7-42D5-B467-64EDDC799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33BD4B-C829-430F-947E-6F936B9A9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5BF51-45E3-4383-B903-7005A24A2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678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C8D30-8766-4AB2-8F4F-BDDA34EC2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69AD80-21A3-44BE-827B-3B4F8F8D6B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10D3F3-5A2A-4FA3-A96A-5796F22E3B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0E5FB8-AC88-4D65-BCAB-80EA3A9011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1A7575-DA61-4AAB-8422-811D001C40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22E975-3302-49FD-9BA3-45D69E22E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BACE0-BD8A-4FC0-B4CF-0EB87C58CFE3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B3CBBB-35AA-454C-BA23-D888CA604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14D02E-F73F-4D90-BEC2-ECB8D592F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5BF51-45E3-4383-B903-7005A24A2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995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6DD06-9C9E-4040-A47F-9FF409028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285A5E-5ECA-461F-B88B-A9602F96B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BACE0-BD8A-4FC0-B4CF-0EB87C58CFE3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A899CD-2592-43FF-A22E-AD1F09478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24D758-0D6F-4AA9-8051-5C299FC4F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5BF51-45E3-4383-B903-7005A24A2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999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D92DBF-65B2-410F-822E-54A04337F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BACE0-BD8A-4FC0-B4CF-0EB87C58CFE3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D58370-2BB8-4D31-87F4-A0EC35B6C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58B88E-8BCA-4192-960D-6FE3DCD50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5BF51-45E3-4383-B903-7005A24A2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409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CFF82-FD5C-4932-8FB2-3F9535DFF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8E5D4-6CF9-451E-B781-F78053C33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BCE142-5938-48C7-A2D5-61097CB260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247136-8508-4DD0-AF25-CABB7422F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BACE0-BD8A-4FC0-B4CF-0EB87C58CFE3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8FD546-14B2-48EF-A3EF-0502380C3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D3E4F3-0C27-44D1-902B-2F244F28D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5BF51-45E3-4383-B903-7005A24A2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439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92C8E-211E-4388-A6DC-987584EBB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6540C6-4D66-4FA9-AB86-2A3B76C7D1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6FC963-37A6-4D2C-A1D8-9F3823D3D4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B9E1B3-55F1-4DAB-A8BE-F2E662B6D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BACE0-BD8A-4FC0-B4CF-0EB87C58CFE3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A9288-F11B-4804-A058-CBF48FB8D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191378-ECD8-4552-AAC5-D7E231A25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5BF51-45E3-4383-B903-7005A24A2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457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C7E5DA-4839-4C5D-BBFC-0CDD54AA0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27C2AE-7704-477A-B4A8-F9D3F30A0C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715827-2692-40E3-A826-125DF0E1B6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BACE0-BD8A-4FC0-B4CF-0EB87C58CFE3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EB2FA-B07E-4DCF-A46F-5B6AE07B08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DD84F1-EABF-48A8-A77C-BE6AE7C972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5BF51-45E3-4383-B903-7005A24A2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195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6CE7C-A828-4DDA-80AD-C1B0D6543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919"/>
            <a:ext cx="3245224" cy="6633681"/>
          </a:xfrm>
        </p:spPr>
        <p:txBody>
          <a:bodyPr>
            <a:normAutofit/>
          </a:bodyPr>
          <a:lstStyle/>
          <a:p>
            <a:pPr algn="ctr"/>
            <a:r>
              <a:rPr lang="ka-GE" sz="2800" b="1" i="1" dirty="0"/>
              <a:t>გლდანში მდებარე გაზგასამართი სადგურის არსებული ვიზუალი</a:t>
            </a:r>
            <a:endParaRPr lang="en-US" sz="2800" b="1" i="1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5B5387F-BC5A-4A97-8ACB-3C41C81CEF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224" y="21520"/>
            <a:ext cx="8879280" cy="6814960"/>
          </a:xfrm>
        </p:spPr>
      </p:pic>
    </p:spTree>
    <p:extLst>
      <p:ext uri="{BB962C8B-B14F-4D97-AF65-F5344CB8AC3E}">
        <p14:creationId xmlns:p14="http://schemas.microsoft.com/office/powerpoint/2010/main" val="3893122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C4A13-789B-4F12-B3CB-62E88A14E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3107DA9-AFAA-4661-8BAB-1549268021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190516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935FD-E306-43DE-9AD5-BA20A4ABD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08DF9A-8739-41CE-9DD3-8A8BFA6264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24270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A21FE-EB33-40FD-991C-0D0CB2A8C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C3A1BEC-3BF2-41F2-BF69-E1C4D6E72A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448"/>
            <a:ext cx="12215907" cy="6871447"/>
          </a:xfrm>
        </p:spPr>
      </p:pic>
    </p:spTree>
    <p:extLst>
      <p:ext uri="{BB962C8B-B14F-4D97-AF65-F5344CB8AC3E}">
        <p14:creationId xmlns:p14="http://schemas.microsoft.com/office/powerpoint/2010/main" val="1890760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99520-73FD-47DD-A4A3-B22333C28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1026588" cy="471486"/>
          </a:xfrm>
        </p:spPr>
        <p:txBody>
          <a:bodyPr>
            <a:noAutofit/>
          </a:bodyPr>
          <a:lstStyle/>
          <a:p>
            <a:r>
              <a:rPr lang="ka-GE" sz="2800" b="1" i="1" dirty="0"/>
              <a:t>ზომები</a:t>
            </a:r>
            <a:endParaRPr lang="en-US" sz="2800" b="1" i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173045B-8617-423F-A989-A5B1C6F7C6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488"/>
            <a:ext cx="11353800" cy="6386513"/>
          </a:xfrm>
        </p:spPr>
      </p:pic>
    </p:spTree>
    <p:extLst>
      <p:ext uri="{BB962C8B-B14F-4D97-AF65-F5344CB8AC3E}">
        <p14:creationId xmlns:p14="http://schemas.microsoft.com/office/powerpoint/2010/main" val="1131949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89B27-641A-4177-9C88-5E2BFC6B2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9CA39A0-8B38-48B8-9B2F-D79A5C648C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49387" cy="6006353"/>
          </a:xfrm>
        </p:spPr>
      </p:pic>
    </p:spTree>
    <p:extLst>
      <p:ext uri="{BB962C8B-B14F-4D97-AF65-F5344CB8AC3E}">
        <p14:creationId xmlns:p14="http://schemas.microsoft.com/office/powerpoint/2010/main" val="1615657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81915-E45F-41F5-9EF6-CFF7054EE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839D8EF-CACF-471A-97A7-9F271E40C2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24207" cy="5943881"/>
          </a:xfrm>
        </p:spPr>
      </p:pic>
    </p:spTree>
    <p:extLst>
      <p:ext uri="{BB962C8B-B14F-4D97-AF65-F5344CB8AC3E}">
        <p14:creationId xmlns:p14="http://schemas.microsoft.com/office/powerpoint/2010/main" val="237856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38FCF-E1C0-46E4-83F8-4066A926B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774175A-37EA-41BA-997A-13D8B5DA28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9" y="125506"/>
            <a:ext cx="12131821" cy="5997669"/>
          </a:xfrm>
        </p:spPr>
      </p:pic>
    </p:spTree>
    <p:extLst>
      <p:ext uri="{BB962C8B-B14F-4D97-AF65-F5344CB8AC3E}">
        <p14:creationId xmlns:p14="http://schemas.microsoft.com/office/powerpoint/2010/main" val="1879464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BE92A-63BB-4FC1-8410-D2F87C273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4688EA-74CB-4C22-9C17-BBE5AB71B4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44" y="365125"/>
            <a:ext cx="11556969" cy="5811838"/>
          </a:xfrm>
        </p:spPr>
      </p:pic>
    </p:spTree>
    <p:extLst>
      <p:ext uri="{BB962C8B-B14F-4D97-AF65-F5344CB8AC3E}">
        <p14:creationId xmlns:p14="http://schemas.microsoft.com/office/powerpoint/2010/main" val="3448012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BABDE-9B17-43C6-BCDD-3CB89B51E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6988" y="735106"/>
            <a:ext cx="5629836" cy="93232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11D4823-6104-41EB-9229-D47333FFBF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918" y="0"/>
            <a:ext cx="9269506" cy="6856895"/>
          </a:xfrm>
        </p:spPr>
      </p:pic>
    </p:spTree>
    <p:extLst>
      <p:ext uri="{BB962C8B-B14F-4D97-AF65-F5344CB8AC3E}">
        <p14:creationId xmlns:p14="http://schemas.microsoft.com/office/powerpoint/2010/main" val="246664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18846FF-B1D8-432E-B3F5-1F7FD0AC54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323" y="966"/>
            <a:ext cx="9435353" cy="6857034"/>
          </a:xfrm>
        </p:spPr>
      </p:pic>
    </p:spTree>
    <p:extLst>
      <p:ext uri="{BB962C8B-B14F-4D97-AF65-F5344CB8AC3E}">
        <p14:creationId xmlns:p14="http://schemas.microsoft.com/office/powerpoint/2010/main" val="995675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E38D3-815E-47C1-ADEC-6B1E2193B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654301" cy="471486"/>
          </a:xfrm>
        </p:spPr>
        <p:txBody>
          <a:bodyPr>
            <a:noAutofit/>
          </a:bodyPr>
          <a:lstStyle/>
          <a:p>
            <a:r>
              <a:rPr lang="en-US" sz="2800" b="1" i="1" dirty="0"/>
              <a:t>3D </a:t>
            </a:r>
            <a:r>
              <a:rPr lang="ka-GE" sz="2800" b="1" i="1" dirty="0"/>
              <a:t>ვიზუალი</a:t>
            </a:r>
            <a:endParaRPr lang="en-US" sz="2800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BE02E-7BBB-461C-AF0F-A09730BC74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FA6917E-1E6A-4119-9F3A-C3A4C1D98A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487"/>
            <a:ext cx="11353800" cy="638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652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34932-669D-4620-9C71-9B6243B5C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909479-D77C-46E8-BFEB-0FC16FF989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423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933A4-645B-4B8E-953D-326050D73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A23AC9-2F15-433C-8ED6-F5499955E7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233974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D51A6-1E65-401E-A054-752B47CC9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229D3DD-2071-4141-9857-F23E912108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06327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18D46-FFA9-4494-A042-E672C1142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2785626-1974-4B92-9925-DB90498B77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82165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9</Words>
  <Application>Microsoft Office PowerPoint</Application>
  <PresentationFormat>Widescreen</PresentationFormat>
  <Paragraphs>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გლდანში მდებარე გაზგასამართი სადგურის არსებული ვიზუალი</vt:lpstr>
      <vt:lpstr>PowerPoint Presentation</vt:lpstr>
      <vt:lpstr>PowerPoint Presentation</vt:lpstr>
      <vt:lpstr>PowerPoint Presentation</vt:lpstr>
      <vt:lpstr>3D ვიზუალი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ზომები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გლდანში მდებარე გაზგასამართი სადგურის არსებული ვიზუალი</dc:title>
  <dc:creator>Teo Okhanashvili</dc:creator>
  <cp:lastModifiedBy>Teo Okhanashvili</cp:lastModifiedBy>
  <cp:revision>2</cp:revision>
  <dcterms:created xsi:type="dcterms:W3CDTF">2024-02-08T06:45:25Z</dcterms:created>
  <dcterms:modified xsi:type="dcterms:W3CDTF">2024-03-07T07:35:25Z</dcterms:modified>
</cp:coreProperties>
</file>