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9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82" r:id="rId14"/>
    <p:sldId id="304" r:id="rId15"/>
    <p:sldId id="305" r:id="rId16"/>
    <p:sldId id="307" r:id="rId17"/>
    <p:sldId id="308" r:id="rId18"/>
    <p:sldId id="309" r:id="rId19"/>
    <p:sldId id="310" r:id="rId20"/>
    <p:sldId id="290" r:id="rId21"/>
    <p:sldId id="291" r:id="rId22"/>
    <p:sldId id="292" r:id="rId23"/>
    <p:sldId id="293" r:id="rId24"/>
    <p:sldId id="294" r:id="rId25"/>
    <p:sldId id="265" r:id="rId26"/>
    <p:sldId id="273" r:id="rId27"/>
    <p:sldId id="272" r:id="rId28"/>
    <p:sldId id="264" r:id="rId29"/>
    <p:sldId id="320" r:id="rId30"/>
    <p:sldId id="260" r:id="rId31"/>
    <p:sldId id="263" r:id="rId32"/>
    <p:sldId id="271" r:id="rId33"/>
    <p:sldId id="318" r:id="rId34"/>
    <p:sldId id="262" r:id="rId35"/>
    <p:sldId id="284" r:id="rId36"/>
    <p:sldId id="285" r:id="rId37"/>
    <p:sldId id="286" r:id="rId38"/>
    <p:sldId id="311" r:id="rId39"/>
    <p:sldId id="313" r:id="rId40"/>
    <p:sldId id="31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7342B-C0C0-484F-A238-9008C9AD5121}">
          <p14:sldIdLst>
            <p14:sldId id="256"/>
            <p14:sldId id="270"/>
            <p14:sldId id="289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282"/>
            <p14:sldId id="304"/>
            <p14:sldId id="305"/>
            <p14:sldId id="307"/>
            <p14:sldId id="308"/>
            <p14:sldId id="309"/>
            <p14:sldId id="310"/>
            <p14:sldId id="290"/>
            <p14:sldId id="291"/>
            <p14:sldId id="292"/>
            <p14:sldId id="293"/>
            <p14:sldId id="294"/>
            <p14:sldId id="265"/>
            <p14:sldId id="273"/>
            <p14:sldId id="272"/>
            <p14:sldId id="264"/>
            <p14:sldId id="320"/>
            <p14:sldId id="260"/>
            <p14:sldId id="263"/>
            <p14:sldId id="271"/>
            <p14:sldId id="318"/>
            <p14:sldId id="262"/>
            <p14:sldId id="284"/>
            <p14:sldId id="285"/>
            <p14:sldId id="286"/>
            <p14:sldId id="311"/>
            <p14:sldId id="313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4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526C-309F-480E-ACC1-3BDB7E08D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67CA7-7731-494A-B311-0AB4D0233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C5760-F273-40B9-8DB8-FAE4A55E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1B558-0B22-43A5-9D3E-A0D07DA9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E5E2A-B689-424B-804F-66F8212D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A039-CC3D-4CDB-B057-FFDAD4F2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4D145-9E4E-4646-A6A1-6D107FDB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11FA-2873-4B76-86D7-66FA808F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9496-FD76-42EF-973A-C8254E28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A72CF-E065-40A0-9074-79ACD3D9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E5708-88EC-49A6-B159-72F48B009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A20E6-DBEF-4E2B-A72C-533AA1C21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91F5D-4BBD-4B90-9B5B-5CE1DED3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F0CC4-F31A-4B84-BD98-99422DDA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22544-9067-461B-BB48-358317E1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FFDE-17A8-44DC-AE56-867A92EB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918B-150E-48B9-A4BA-1EF0ED4C7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DAF1F-5C14-45FE-8AE4-83C2183F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68FBD-1AAE-4F25-9091-FDC96ABA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CFFD2-6641-429E-90C8-F28DD6D2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74EA-1E27-4990-99EA-0F90AB64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9ECAC-4B79-4911-A00B-141A482EC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4628-C783-4E96-8DAA-8DF0D41C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8BF78-978D-46F7-8CA1-E5E82DDA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CA9F-EE37-45FA-9C15-D797DC17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499B-7D92-44CD-9B02-2CA3B372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103-399F-445F-9A2E-356B999CC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E3DE0-5C8D-4BA0-9DEC-A3F1728DD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1DEF2-A661-4D1C-9A8D-23193DC4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360FA-FE00-4773-9BF7-4E034114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7A552-80AB-4CF4-B672-BBF73023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ECA2-2A82-4354-A50D-811C1A06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ECA8F-ED27-4092-89E4-769BC1013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FCF1B-7C58-4C07-9F26-5DBDC2435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AACE-CC77-4961-B077-9CC19199A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D865C-25E2-4BF9-94EA-E500DC18C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A0C93-533D-4616-8999-96FB4428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5548B-75CE-432D-A37B-D0C7F367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984DE-964D-46EF-BC13-443D2E5A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5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4C85-3EBB-4344-AA20-2498F6D6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92D82-D4D3-4CB2-B8D4-934838A7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19242-17ED-4A2C-91CB-971CE398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12B91-AC62-468D-BA83-5B44D452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8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B441F-5BC0-490E-9F77-349E5097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C0261-0EDF-4DF2-B802-06544230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06B-C24E-4AB0-A2FF-2D84FA17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78E4-BB1A-4FA3-9FC0-D70C4FE9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70C7-51BA-4946-A56F-2E4E311F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7A264-F825-4D22-AFC5-D85ABEF78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95DD4-C4D5-499C-BF5A-FF815ABA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46B5-46BF-4669-92E6-455A46CB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634FC-F013-4989-B950-F0E285CB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0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4E71-F537-4974-A988-9C85D54C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C978F-CA1F-4C86-B1CF-32D0D269E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2209F-05B5-4EA1-8239-B24344CD1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EDFAA-A7AC-4224-A99D-61B8A343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B4A10-BE8C-4A33-9E70-ACDD960A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89A7E-106B-48CB-92B9-4FF3C877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7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44D28-9E7C-49EF-B518-D66BF8DC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A95E-8FAC-49A4-AF4C-9D6DAE1D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77CC-44F6-4CEF-8070-CC544B919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7AA8-12A3-4AE1-99FA-A7CEB3BF76B9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E6C16-9D9B-48ED-905E-0BD1E0F81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0A3D3-6DDD-49F6-B197-7233F9566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CC400-0FD5-4DE2-9643-1F313990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97470B3-63BC-4DA6-B84E-A7326328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00649"/>
            <a:ext cx="12192000" cy="18198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9B00EA4-FBB2-4928-B92D-7476EFDB3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7274" y="1162069"/>
            <a:ext cx="2457450" cy="1057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65177-A2F7-783F-BADF-75EB1CF50439}"/>
              </a:ext>
            </a:extLst>
          </p:cNvPr>
          <p:cNvSpPr txBox="1"/>
          <p:nvPr/>
        </p:nvSpPr>
        <p:spPr>
          <a:xfrm>
            <a:off x="3047999" y="315216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59EB9"/>
                </a:solidFill>
                <a:latin typeface="Mont" panose="00000700000000000000" pitchFamily="50" charset="0"/>
              </a:rPr>
              <a:t>Internal Signage Update</a:t>
            </a:r>
          </a:p>
        </p:txBody>
      </p:sp>
    </p:spTree>
    <p:extLst>
      <p:ext uri="{BB962C8B-B14F-4D97-AF65-F5344CB8AC3E}">
        <p14:creationId xmlns:p14="http://schemas.microsoft.com/office/powerpoint/2010/main" val="45222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E0904-D9A3-6892-EFF0-6E9F78AF3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509" y="1426136"/>
            <a:ext cx="6712982" cy="5061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CB1169-F15A-4D0B-2AC8-8E1DDEF39338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270*28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0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27D6A-8D48-4270-CA61-B48CE442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741" y="1426136"/>
            <a:ext cx="6874517" cy="5183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84EF0E-AEB5-A9E0-F9F9-6371C8CFAF1A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264*41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6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645FCD2A-62A1-7C4C-5E31-85B48DFA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142" y="1249679"/>
            <a:ext cx="4136764" cy="55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AA71F8-0B74-686A-F9CD-BB3C46F5140A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3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3335AB-E5A6-0E02-5064-F3FD469757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473" y="1426136"/>
            <a:ext cx="3893071" cy="5294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52626-AD40-241E-BEB2-E5E9AC82E5ED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7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FB22B-BD6E-22D6-F9C9-E89145AAE9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407" y="1426136"/>
            <a:ext cx="3901185" cy="5305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0BE13E-2162-3908-1FEA-1B1FC9DB5D74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5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F4F3D-65DA-48AA-F2F6-7BB586A2D0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208" y="1348314"/>
            <a:ext cx="4020512" cy="5467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E8BC0-3544-7F9E-FFF2-2CE4F65B0082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9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F1138-CC22-771D-5684-9DC103CE99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601" y="1236908"/>
            <a:ext cx="4055119" cy="5514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07F457-CADF-153B-0CC7-21239701E04C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CE9E46-89A4-BC30-FF42-12A04DF8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5856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53A65-EB81-C9F1-88A4-8DD038FF9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91" y="1445036"/>
            <a:ext cx="3936209" cy="5353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6307B-2D19-129F-4D34-A662BE7452E7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1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F6490-33C5-1F6A-7FD2-11E16F82F8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655" y="1332464"/>
            <a:ext cx="3966689" cy="53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B00D9-DA15-9286-28C7-5177ACA9458E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4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171B9-F311-547F-B544-1938EC9F6D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294" y="1426136"/>
            <a:ext cx="3941412" cy="5360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DD3C5-9AC8-7719-ADAE-AE26FAB8BE6D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7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F81BE3-FDAF-48E8-8511-8D1C533830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5912" y="2121182"/>
            <a:ext cx="3598571" cy="3600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AB0D1-A445-4DBA-A6EA-8562457B8B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7549" y="1483360"/>
            <a:ext cx="3898363" cy="5197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88889-05D3-4DA7-486F-ABF8AA9FDC18}"/>
              </a:ext>
            </a:extLst>
          </p:cNvPr>
          <p:cNvSpPr txBox="1"/>
          <p:nvPr/>
        </p:nvSpPr>
        <p:spPr>
          <a:xfrm>
            <a:off x="692201" y="256585"/>
            <a:ext cx="6097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35 cm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38 pcs of stickers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8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082A0-8F2B-D488-6A81-5818A61535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1640" y="1346906"/>
            <a:ext cx="3988720" cy="5424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9518E-2B5C-1B9F-7042-A11F7FD0788A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1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EBC55-D9DE-E408-E862-B17F3D97F9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716" y="1364111"/>
            <a:ext cx="3994567" cy="5432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86934E-9839-9E6D-0EB5-9FA95E34CDB2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55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3BD89-0995-3489-19FC-AA38B4EEE7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82" y="1426136"/>
            <a:ext cx="3927036" cy="5340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BD66F-D0CE-4FD8-8D31-797B96FA35D7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0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F5278-FA55-C8B9-466C-23E2BD0F69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012" y="1289470"/>
            <a:ext cx="3987975" cy="5423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A479B-F3EA-1703-8376-076B72F8FDA8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9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34210-EE22-1148-9774-B0D48B33E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75" y="1329811"/>
            <a:ext cx="3928650" cy="5342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D4111-40F7-ED4D-1AE5-A62A3009E94E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91*198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16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27612-401B-1911-5C7A-642742A4782E}"/>
              </a:ext>
            </a:extLst>
          </p:cNvPr>
          <p:cNvSpPr txBox="1"/>
          <p:nvPr/>
        </p:nvSpPr>
        <p:spPr>
          <a:xfrm>
            <a:off x="681372" y="1206840"/>
            <a:ext cx="6666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ka-GE" sz="1400" dirty="0">
                <a:solidFill>
                  <a:srgbClr val="059EB9"/>
                </a:solidFill>
              </a:rPr>
            </a:br>
            <a:br>
              <a:rPr lang="ka-GE" sz="1400" dirty="0">
                <a:solidFill>
                  <a:srgbClr val="059EB9"/>
                </a:solidFill>
              </a:rPr>
            </a:b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Transparent sticker on escalator glass and similar construction.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942F9-AEB7-9121-0F46-357406A2D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763" y="1924371"/>
            <a:ext cx="3368473" cy="4677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69F65-F8CE-259D-0205-A518F33B1684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88*49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2 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1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48F9-4448-9735-6211-6159AF3A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2A65-B450-593E-60A5-DDC8984C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EF2FA-F546-6F6D-DCC1-A4A55FB009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76" y="1426136"/>
            <a:ext cx="3985424" cy="5313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FBB759-A906-93B0-68EF-BB4191530E28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88*49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rgbClr val="059EB9"/>
                </a:solidFill>
                <a:latin typeface="Mont" panose="00000700000000000000" pitchFamily="50" charset="0"/>
              </a:rPr>
              <a:t>161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0B610-DC88-0141-B9C7-6F8AFB39B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446" y="1907416"/>
            <a:ext cx="3263503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0ACABA-FD48-B7E3-EF4E-6CD0E2A7A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295" y="1884921"/>
            <a:ext cx="326350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B77789-2DB5-F1EF-DC98-1E5E18B28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054" y="1276649"/>
            <a:ext cx="4059891" cy="5413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9D0E0-9CB9-23A2-C50C-9B8B198AA6E0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70*100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Sticker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161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0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49A454-3BC9-2230-1C94-03D90F30BB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6" y="2006893"/>
            <a:ext cx="5547764" cy="4160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097FE-B574-D62C-2E50-F09B233384DA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rgbClr val="059EB9"/>
                </a:solidFill>
                <a:latin typeface="Mont" panose="00000700000000000000" pitchFamily="50" charset="0"/>
              </a:rPr>
              <a:t>7*830*52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rgbClr val="059EB9"/>
                </a:solidFill>
                <a:latin typeface="Mont" panose="00000700000000000000" pitchFamily="50" charset="0"/>
              </a:rPr>
              <a:t>1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C7001-F33B-7A83-C326-2024ACC0E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579" y="2006893"/>
            <a:ext cx="5547764" cy="41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FD2EF-244E-2B57-FA49-58A517F113EF}"/>
              </a:ext>
            </a:extLst>
          </p:cNvPr>
          <p:cNvSpPr txBox="1"/>
          <p:nvPr/>
        </p:nvSpPr>
        <p:spPr>
          <a:xfrm>
            <a:off x="692201" y="256585"/>
            <a:ext cx="60977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The previous stickers together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92E84-31A0-26A2-CCB3-BC925043B8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442" y="3886538"/>
            <a:ext cx="1740181" cy="2467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E51914-9992-1EB9-C729-5FACBE63F4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802" y="3886538"/>
            <a:ext cx="1745142" cy="2467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536D-A261-797A-C13F-92D658CD7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069" y="1292052"/>
            <a:ext cx="2333855" cy="2334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9F556-42E9-FBDA-C753-2D85ACCC50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06" y="1460570"/>
            <a:ext cx="3638953" cy="4851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AF10E-8DD9-0C9F-3E0B-A5204343C9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671" y="1425908"/>
            <a:ext cx="3664949" cy="48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FF545-65C7-8A3D-CACF-DDE5ABA5CF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24" y="1467078"/>
            <a:ext cx="4043191" cy="5390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5FC9D-281B-2D9D-ABA4-0214DC13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1475" y="3611613"/>
            <a:ext cx="4043190" cy="4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18340-2530-B79E-C9CE-4A800B5609F0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300*34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54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8C33C34-9944-AAE1-1C77-2E415739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5241" y="1527350"/>
            <a:ext cx="3694834" cy="49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CBDC17B-9795-402D-8E9D-8C5077FEDF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4127" y="3757122"/>
            <a:ext cx="3780614" cy="1249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88A440-0225-B678-B156-DE6600B9A383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71*5.5*760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3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A998C-164F-3F21-B4EE-0B39EFAEC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04" y="1527352"/>
            <a:ext cx="3694834" cy="49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2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08F345-1CD0-4627-89BD-D6CCB2DFE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375" y="1412240"/>
            <a:ext cx="3904889" cy="5206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633B44-C6AB-2FAE-25C4-D220664FA19B}"/>
              </a:ext>
            </a:extLst>
          </p:cNvPr>
          <p:cNvSpPr txBox="1"/>
          <p:nvPr/>
        </p:nvSpPr>
        <p:spPr>
          <a:xfrm>
            <a:off x="692201" y="256585"/>
            <a:ext cx="33819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Triangle arrows - </a:t>
            </a:r>
            <a:r>
              <a:rPr lang="en-US" sz="1400" dirty="0" err="1">
                <a:solidFill>
                  <a:srgbClr val="059EB9"/>
                </a:solidFill>
                <a:latin typeface="Mont" panose="00000700000000000000" pitchFamily="50" charset="0"/>
              </a:rPr>
              <a:t>orgmina</a:t>
            </a: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 should remain and sticking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Width 56 cm, Height 29 cm, Height 63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rgbClr val="059EB9"/>
                </a:solidFill>
                <a:latin typeface="Mont" panose="00000700000000000000" pitchFamily="50" charset="0"/>
              </a:rPr>
              <a:t>1</a:t>
            </a: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8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 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0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5662FF-C7F9-F369-CE63-F449376B80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012" y="1323191"/>
            <a:ext cx="4069976" cy="5426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BFD2EF-244E-2B57-FA49-58A517F113EF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145*145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PVC sticker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1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50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D87390-741A-679A-942A-8A148DA4A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270" y="1354820"/>
            <a:ext cx="6995459" cy="52465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9DC9F7-9C0F-A5A5-AF9A-A0634F63EECF}"/>
              </a:ext>
            </a:extLst>
          </p:cNvPr>
          <p:cNvSpPr txBox="1"/>
          <p:nvPr/>
        </p:nvSpPr>
        <p:spPr>
          <a:xfrm>
            <a:off x="692201" y="256585"/>
            <a:ext cx="6097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70*100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Sticke</a:t>
            </a: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s</a:t>
            </a:r>
            <a:endParaRPr lang="sv-SE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91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3F709-57F5-4879-A8B3-C1D512242D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790" y="1197136"/>
            <a:ext cx="4014170" cy="5352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6BA912-A851-0667-59FF-BDF53778C53D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122</a:t>
            </a:r>
            <a:r>
              <a:rPr lang="ka-GE" sz="1400" dirty="0">
                <a:solidFill>
                  <a:srgbClr val="059EB9"/>
                </a:solidFill>
                <a:latin typeface="Mont" panose="00000700000000000000" pitchFamily="50" charset="0"/>
              </a:rPr>
              <a:t>*</a:t>
            </a: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90</a:t>
            </a:r>
            <a:r>
              <a:rPr lang="ka-GE" sz="1400" dirty="0">
                <a:solidFill>
                  <a:srgbClr val="059EB9"/>
                </a:solidFill>
                <a:latin typeface="Mont" panose="00000700000000000000" pitchFamily="50" charset="0"/>
              </a:rPr>
              <a:t>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3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C63C3-7BA5-E86C-57D0-02888615E421}"/>
              </a:ext>
            </a:extLst>
          </p:cNvPr>
          <p:cNvSpPr txBox="1"/>
          <p:nvPr/>
        </p:nvSpPr>
        <p:spPr>
          <a:xfrm>
            <a:off x="9836201" y="318140"/>
            <a:ext cx="2254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9EB9"/>
                </a:solidFill>
                <a:latin typeface="Mont" panose="00000700000000000000" pitchFamily="50" charset="0"/>
              </a:rPr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3693862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085" y="1911686"/>
            <a:ext cx="2593489" cy="473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OLD</a:t>
            </a:r>
            <a:endParaRPr lang="en-US" sz="28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84A1B-2D0A-4397-BC7B-8CB75002DB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59" y="2563906"/>
            <a:ext cx="5051568" cy="3788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DE8E2-E1CC-DB6C-3E37-C5BCA37F9752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122*90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Pvc sticker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12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76F14-08D4-1456-9EA4-156CA7EB9A8A}"/>
              </a:ext>
            </a:extLst>
          </p:cNvPr>
          <p:cNvSpPr txBox="1"/>
          <p:nvPr/>
        </p:nvSpPr>
        <p:spPr>
          <a:xfrm>
            <a:off x="9836201" y="318140"/>
            <a:ext cx="2254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9EB9"/>
                </a:solidFill>
                <a:latin typeface="Mont" panose="00000700000000000000" pitchFamily="50" charset="0"/>
              </a:rPr>
              <a:t>PARKING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2D3346-1388-C06B-F490-EC84CB5A1A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985" y="2563906"/>
            <a:ext cx="5051568" cy="378867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33F95F-842B-E0F5-6B52-834B593CC236}"/>
              </a:ext>
            </a:extLst>
          </p:cNvPr>
          <p:cNvSpPr txBox="1">
            <a:spLocks/>
          </p:cNvSpPr>
          <p:nvPr/>
        </p:nvSpPr>
        <p:spPr>
          <a:xfrm>
            <a:off x="6746024" y="1962756"/>
            <a:ext cx="2593489" cy="4737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NEW</a:t>
            </a:r>
            <a:endParaRPr lang="en-US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59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422B9-04BB-4813-9DD7-A9103BEE39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40" y="2179271"/>
            <a:ext cx="5674659" cy="4255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4D4116-2C51-2868-C01B-2C76C8172FD6}"/>
              </a:ext>
            </a:extLst>
          </p:cNvPr>
          <p:cNvSpPr txBox="1"/>
          <p:nvPr/>
        </p:nvSpPr>
        <p:spPr>
          <a:xfrm>
            <a:off x="9836201" y="318140"/>
            <a:ext cx="2254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9EB9"/>
                </a:solidFill>
                <a:latin typeface="Mont" panose="00000700000000000000" pitchFamily="50" charset="0"/>
              </a:rPr>
              <a:t>PARKING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82099-F5FB-F9F8-ACBE-168A2C730E26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150*50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PVC sticker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35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99F9FF-977D-C3E7-4772-E4034BE100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365" y="2179271"/>
            <a:ext cx="5674659" cy="425599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989868-D580-B09A-E35A-8FB41E1E6E54}"/>
              </a:ext>
            </a:extLst>
          </p:cNvPr>
          <p:cNvSpPr txBox="1">
            <a:spLocks/>
          </p:cNvSpPr>
          <p:nvPr/>
        </p:nvSpPr>
        <p:spPr>
          <a:xfrm>
            <a:off x="2227773" y="1588760"/>
            <a:ext cx="2593489" cy="4737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OLD</a:t>
            </a:r>
            <a:endParaRPr lang="en-US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B1FD28-C520-1FE3-76B7-B53977C6A34F}"/>
              </a:ext>
            </a:extLst>
          </p:cNvPr>
          <p:cNvSpPr txBox="1">
            <a:spLocks/>
          </p:cNvSpPr>
          <p:nvPr/>
        </p:nvSpPr>
        <p:spPr>
          <a:xfrm>
            <a:off x="7242712" y="1639830"/>
            <a:ext cx="2593489" cy="4737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NEW</a:t>
            </a:r>
            <a:endParaRPr lang="en-US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02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898B2-8D72-4485-BEEB-486971E42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719" y="1502535"/>
            <a:ext cx="3929649" cy="5239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3D524C-38F1-050E-0854-D56B25099D68}"/>
              </a:ext>
            </a:extLst>
          </p:cNvPr>
          <p:cNvSpPr txBox="1"/>
          <p:nvPr/>
        </p:nvSpPr>
        <p:spPr>
          <a:xfrm>
            <a:off x="576864" y="3251023"/>
            <a:ext cx="3040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ka-GE" dirty="0"/>
            </a:br>
            <a:br>
              <a:rPr lang="ka-GE" sz="1200" dirty="0">
                <a:solidFill>
                  <a:srgbClr val="059EB9"/>
                </a:solidFill>
              </a:rPr>
            </a:br>
            <a:r>
              <a:rPr lang="en-US" sz="1200" dirty="0">
                <a:solidFill>
                  <a:srgbClr val="059EB9"/>
                </a:solidFill>
                <a:latin typeface="Mont" panose="00000700000000000000" pitchFamily="50" charset="0"/>
              </a:rPr>
              <a:t>Currently it is all yellow with black lettering. We want to paint in these colors or make a PVC sticker.</a:t>
            </a:r>
            <a:endParaRPr lang="en-US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1B62D-E0B1-004A-2CDC-1D228C2848E5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380*54*88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PVC sticker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40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DDD79-6584-96F0-C494-0C412967B0E4}"/>
              </a:ext>
            </a:extLst>
          </p:cNvPr>
          <p:cNvSpPr txBox="1"/>
          <p:nvPr/>
        </p:nvSpPr>
        <p:spPr>
          <a:xfrm>
            <a:off x="9836201" y="318140"/>
            <a:ext cx="2254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9EB9"/>
                </a:solidFill>
                <a:latin typeface="Mont" panose="00000700000000000000" pitchFamily="50" charset="0"/>
              </a:rPr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2950835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7E44E-A9B5-C706-B25D-7421CC274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497" y="1534676"/>
            <a:ext cx="6727005" cy="5072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41ABC1-6A40-6BCE-2E83-78FAB776CBDE}"/>
              </a:ext>
            </a:extLst>
          </p:cNvPr>
          <p:cNvSpPr txBox="1"/>
          <p:nvPr/>
        </p:nvSpPr>
        <p:spPr>
          <a:xfrm>
            <a:off x="9836201" y="318140"/>
            <a:ext cx="2254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9EB9"/>
                </a:solidFill>
                <a:latin typeface="Mont" panose="00000700000000000000" pitchFamily="50" charset="0"/>
              </a:rPr>
              <a:t>PARKING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16FC6-88E8-C5E7-0996-0199D6D74B1D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30*260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PVC sticker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4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63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260E-9239-D015-D899-264BD6F3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CD75-0EC7-D061-901A-54D61BEE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C8541-E4C4-593D-3396-ADFB4414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726" y="1608910"/>
            <a:ext cx="6796547" cy="478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263B9-2DE4-1513-7F53-D079ED4C80D1}"/>
              </a:ext>
            </a:extLst>
          </p:cNvPr>
          <p:cNvSpPr txBox="1"/>
          <p:nvPr/>
        </p:nvSpPr>
        <p:spPr>
          <a:xfrm>
            <a:off x="9836201" y="318140"/>
            <a:ext cx="2254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9EB9"/>
                </a:solidFill>
                <a:latin typeface="Mont" panose="00000700000000000000" pitchFamily="50" charset="0"/>
              </a:rPr>
              <a:t>PARKING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754D6-5A92-8932-31D8-147A1A46BF78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rgbClr val="059EB9"/>
                </a:solidFill>
                <a:latin typeface="Mont" panose="00000700000000000000" pitchFamily="50" charset="0"/>
              </a:rPr>
              <a:t>50*240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PVC sticker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rgbClr val="059EB9"/>
                </a:solidFill>
                <a:latin typeface="Mont" panose="00000700000000000000" pitchFamily="50" charset="0"/>
              </a:rPr>
              <a:t>3</a:t>
            </a:r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 </a:t>
            </a: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pcs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6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607C77-B7E3-4848-9B61-45709C552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8" y="1990164"/>
            <a:ext cx="5521239" cy="4163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F64B1-B816-DC48-ED19-2B172780EF83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307*39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1708F-9055-CF67-C2CE-ED80D9E590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028" y="1990164"/>
            <a:ext cx="5513294" cy="41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66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97470B3-63BC-4DA6-B84E-A7326328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00649"/>
            <a:ext cx="12192000" cy="1819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65177-A2F7-783F-BADF-75EB1CF50439}"/>
              </a:ext>
            </a:extLst>
          </p:cNvPr>
          <p:cNvSpPr txBox="1"/>
          <p:nvPr/>
        </p:nvSpPr>
        <p:spPr>
          <a:xfrm>
            <a:off x="3048000" y="284422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59EB9"/>
                </a:solidFill>
                <a:latin typeface="Mont" panose="00000700000000000000" pitchFamily="50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7349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45641A-8DAA-4730-BE56-9D7693D51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280" y="1426136"/>
            <a:ext cx="6625439" cy="4995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8AD96-68F4-F80B-D7C4-22D857A0EFA8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300*34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6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EB1B9-C4AA-B99F-0ACE-243570353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567" y="1581783"/>
            <a:ext cx="6478865" cy="4885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3BF8C-C29C-CCE7-4A00-196457C14BF0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298*34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6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5F029-28C5-6E5A-E47A-7BF0E73C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624" y="1479680"/>
            <a:ext cx="6792752" cy="51217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1A0D9-FABF-28D7-A0E1-8D0109CCD81D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274*46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7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47177-30C1-677F-6E80-54AF0BD28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480" y="1617685"/>
            <a:ext cx="6817253" cy="5140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148D7-257E-9F70-1E5E-BE1525A66010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275*41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9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35E91-7694-ECAF-B89A-98BB750AC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53" y="1545321"/>
            <a:ext cx="6705694" cy="5056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917BE-E8A1-C5A0-9288-1182FEAFE977}"/>
              </a:ext>
            </a:extLst>
          </p:cNvPr>
          <p:cNvSpPr txBox="1"/>
          <p:nvPr/>
        </p:nvSpPr>
        <p:spPr>
          <a:xfrm>
            <a:off x="692201" y="256585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59EB9"/>
                </a:solidFill>
                <a:latin typeface="Mont" panose="00000700000000000000" pitchFamily="50" charset="0"/>
              </a:rPr>
              <a:t>Features:</a:t>
            </a:r>
          </a:p>
          <a:p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279*46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Dibond/Pvc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59EB9"/>
                </a:solidFill>
                <a:latin typeface="Mont" panose="00000700000000000000" pitchFamily="50" charset="0"/>
              </a:rPr>
              <a:t>1 pc</a:t>
            </a:r>
            <a:endParaRPr lang="en-US" sz="1400" dirty="0">
              <a:solidFill>
                <a:srgbClr val="059EB9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5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6069</TotalTime>
  <Words>429</Words>
  <Application>Microsoft Macintosh PowerPoint</Application>
  <PresentationFormat>Widescreen</PresentationFormat>
  <Paragraphs>235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Mont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Nutsa Nadiradze</dc:creator>
  <cp:lastModifiedBy>Microsoft Office User</cp:lastModifiedBy>
  <cp:revision>199</cp:revision>
  <dcterms:created xsi:type="dcterms:W3CDTF">2024-01-30T11:26:24Z</dcterms:created>
  <dcterms:modified xsi:type="dcterms:W3CDTF">2024-05-30T14:57:34Z</dcterms:modified>
</cp:coreProperties>
</file>