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7"/>
  </p:notesMasterIdLst>
  <p:sldIdLst>
    <p:sldId id="272" r:id="rId2"/>
    <p:sldId id="273" r:id="rId3"/>
    <p:sldId id="280" r:id="rId4"/>
    <p:sldId id="279" r:id="rId5"/>
    <p:sldId id="278" r:id="rId6"/>
  </p:sldIdLst>
  <p:sldSz cx="15481300" cy="8820150"/>
  <p:notesSz cx="15481300" cy="88201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9EB9"/>
    <a:srgbClr val="FFD263"/>
    <a:srgbClr val="57BCB7"/>
    <a:srgbClr val="183657"/>
    <a:srgbClr val="EB6376"/>
    <a:srgbClr val="EE80B0"/>
    <a:srgbClr val="672458"/>
    <a:srgbClr val="BF7189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 autoAdjust="0"/>
    <p:restoredTop sz="95196" autoAdjust="0"/>
  </p:normalViewPr>
  <p:slideViewPr>
    <p:cSldViewPr>
      <p:cViewPr varScale="1">
        <p:scale>
          <a:sx n="66" d="100"/>
          <a:sy n="66" d="100"/>
        </p:scale>
        <p:origin x="384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08775" cy="442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769350" y="0"/>
            <a:ext cx="6708775" cy="442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13309-79A5-4931-8E1D-652359191E4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27625" y="1103313"/>
            <a:ext cx="5226050" cy="2976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47813" y="4244975"/>
            <a:ext cx="12385675" cy="3473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377238"/>
            <a:ext cx="6708775" cy="442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769350" y="8377238"/>
            <a:ext cx="6708775" cy="442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48565-2033-45C1-B3BF-7394E4A0B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3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48565-2033-45C1-B3BF-7394E4A0BD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9DDB-A295-4312-97DE-10C76DF8B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5163" y="1443483"/>
            <a:ext cx="11610975" cy="3070719"/>
          </a:xfrm>
        </p:spPr>
        <p:txBody>
          <a:bodyPr anchor="b"/>
          <a:lstStyle>
            <a:lvl1pPr algn="ctr">
              <a:defRPr sz="76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E1072-FDFD-458D-8AF0-712546C3B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163" y="4632621"/>
            <a:ext cx="11610975" cy="2129494"/>
          </a:xfrm>
        </p:spPr>
        <p:txBody>
          <a:bodyPr/>
          <a:lstStyle>
            <a:lvl1pPr marL="0" indent="0" algn="ctr">
              <a:buNone/>
              <a:defRPr sz="3048"/>
            </a:lvl1pPr>
            <a:lvl2pPr marL="580553" indent="0" algn="ctr">
              <a:buNone/>
              <a:defRPr sz="2540"/>
            </a:lvl2pPr>
            <a:lvl3pPr marL="1161105" indent="0" algn="ctr">
              <a:buNone/>
              <a:defRPr sz="2286"/>
            </a:lvl3pPr>
            <a:lvl4pPr marL="1741658" indent="0" algn="ctr">
              <a:buNone/>
              <a:defRPr sz="2032"/>
            </a:lvl4pPr>
            <a:lvl5pPr marL="2322210" indent="0" algn="ctr">
              <a:buNone/>
              <a:defRPr sz="2032"/>
            </a:lvl5pPr>
            <a:lvl6pPr marL="2902763" indent="0" algn="ctr">
              <a:buNone/>
              <a:defRPr sz="2032"/>
            </a:lvl6pPr>
            <a:lvl7pPr marL="3483315" indent="0" algn="ctr">
              <a:buNone/>
              <a:defRPr sz="2032"/>
            </a:lvl7pPr>
            <a:lvl8pPr marL="4063868" indent="0" algn="ctr">
              <a:buNone/>
              <a:defRPr sz="2032"/>
            </a:lvl8pPr>
            <a:lvl9pPr marL="4644420" indent="0" algn="ctr">
              <a:buNone/>
              <a:defRPr sz="20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8BCF8-0531-46AC-B332-AD3A2A98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96AE4-39C6-43FA-B119-F669EC86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D94D-984F-4E5F-8FCB-CB3133EB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2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A91A6-D4D7-45C6-993D-200AC5A6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B34EA-E784-41FC-8D76-E07AA930C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F872-2399-4B6D-9DFA-6C8A7907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D3449-50DD-4163-82DF-BBEEDA9C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2FAA6-0BD1-4E37-95D3-789442A6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9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3A453F-C708-415E-A05B-063447855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078805" y="469592"/>
            <a:ext cx="3338155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1BF68-39BC-4CA6-81FA-CDC7F7540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4339" y="469592"/>
            <a:ext cx="9820950" cy="7474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CEB86-3CE9-4BB3-973C-90161D5FF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26EE5-C6D8-4699-84C8-84ACB3CD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2BC4A-671B-4A5D-BBCF-509CB278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0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CF73-EFD4-46F6-975F-7D87EF23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6CD66-6CB8-4EF2-98FA-5E973589F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752EE-BE65-465F-9B1E-44437043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02D1-603F-4A7A-A040-BB3833F92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EDF-D0C4-4277-876E-D114F8A6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6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0E49-69FA-49F8-A737-C97A58C6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76" y="2198914"/>
            <a:ext cx="13352621" cy="3668937"/>
          </a:xfrm>
        </p:spPr>
        <p:txBody>
          <a:bodyPr anchor="b"/>
          <a:lstStyle>
            <a:lvl1pPr>
              <a:defRPr sz="76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11022-29B4-4EF9-BC11-105006E3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276" y="5902560"/>
            <a:ext cx="13352621" cy="1929407"/>
          </a:xfrm>
        </p:spPr>
        <p:txBody>
          <a:bodyPr/>
          <a:lstStyle>
            <a:lvl1pPr marL="0" indent="0">
              <a:buNone/>
              <a:defRPr sz="3048">
                <a:solidFill>
                  <a:schemeClr val="tx1">
                    <a:tint val="75000"/>
                  </a:schemeClr>
                </a:solidFill>
              </a:defRPr>
            </a:lvl1pPr>
            <a:lvl2pPr marL="580553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61105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3pPr>
            <a:lvl4pPr marL="1741658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4pPr>
            <a:lvl5pPr marL="232221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5pPr>
            <a:lvl6pPr marL="2902763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6pPr>
            <a:lvl7pPr marL="3483315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7pPr>
            <a:lvl8pPr marL="4063868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8pPr>
            <a:lvl9pPr marL="464442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E17A0-8678-4F0B-BDE2-0F00B969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FD734-1C28-463F-94C6-F723A8F4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1B2A9-489B-44D1-80F9-75E3CBD4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9E56-80F3-4127-999F-769D632D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6C025-95F3-4BA9-B292-76D4B99F3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4339" y="2347957"/>
            <a:ext cx="6579553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96D98-EDB7-4098-B8FB-F83F37D41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7408" y="2347957"/>
            <a:ext cx="6579553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ACDB4-F82D-452E-9DBD-72D60904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1F2DF-594B-4A8E-B7BA-5AAB88F4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7427A-2EEB-4C84-B058-C5BB5C9C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C632-49E8-4969-9DF8-3BCD7F7D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56" y="469592"/>
            <a:ext cx="13352621" cy="17048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620AA-FA79-4EA2-9AB5-D09242F2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356" y="2162163"/>
            <a:ext cx="6549315" cy="1059642"/>
          </a:xfrm>
        </p:spPr>
        <p:txBody>
          <a:bodyPr anchor="b"/>
          <a:lstStyle>
            <a:lvl1pPr marL="0" indent="0">
              <a:buNone/>
              <a:defRPr sz="3048" b="1"/>
            </a:lvl1pPr>
            <a:lvl2pPr marL="580553" indent="0">
              <a:buNone/>
              <a:defRPr sz="2540" b="1"/>
            </a:lvl2pPr>
            <a:lvl3pPr marL="1161105" indent="0">
              <a:buNone/>
              <a:defRPr sz="2286" b="1"/>
            </a:lvl3pPr>
            <a:lvl4pPr marL="1741658" indent="0">
              <a:buNone/>
              <a:defRPr sz="2032" b="1"/>
            </a:lvl4pPr>
            <a:lvl5pPr marL="2322210" indent="0">
              <a:buNone/>
              <a:defRPr sz="2032" b="1"/>
            </a:lvl5pPr>
            <a:lvl6pPr marL="2902763" indent="0">
              <a:buNone/>
              <a:defRPr sz="2032" b="1"/>
            </a:lvl6pPr>
            <a:lvl7pPr marL="3483315" indent="0">
              <a:buNone/>
              <a:defRPr sz="2032" b="1"/>
            </a:lvl7pPr>
            <a:lvl8pPr marL="4063868" indent="0">
              <a:buNone/>
              <a:defRPr sz="2032" b="1"/>
            </a:lvl8pPr>
            <a:lvl9pPr marL="4644420" indent="0">
              <a:buNone/>
              <a:defRPr sz="20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187FD-47A5-4349-9EA4-575611A82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356" y="3221805"/>
            <a:ext cx="6549315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9B84F-1560-4399-A773-FF54A4605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37408" y="2162163"/>
            <a:ext cx="6581569" cy="1059642"/>
          </a:xfrm>
        </p:spPr>
        <p:txBody>
          <a:bodyPr anchor="b"/>
          <a:lstStyle>
            <a:lvl1pPr marL="0" indent="0">
              <a:buNone/>
              <a:defRPr sz="3048" b="1"/>
            </a:lvl1pPr>
            <a:lvl2pPr marL="580553" indent="0">
              <a:buNone/>
              <a:defRPr sz="2540" b="1"/>
            </a:lvl2pPr>
            <a:lvl3pPr marL="1161105" indent="0">
              <a:buNone/>
              <a:defRPr sz="2286" b="1"/>
            </a:lvl3pPr>
            <a:lvl4pPr marL="1741658" indent="0">
              <a:buNone/>
              <a:defRPr sz="2032" b="1"/>
            </a:lvl4pPr>
            <a:lvl5pPr marL="2322210" indent="0">
              <a:buNone/>
              <a:defRPr sz="2032" b="1"/>
            </a:lvl5pPr>
            <a:lvl6pPr marL="2902763" indent="0">
              <a:buNone/>
              <a:defRPr sz="2032" b="1"/>
            </a:lvl6pPr>
            <a:lvl7pPr marL="3483315" indent="0">
              <a:buNone/>
              <a:defRPr sz="2032" b="1"/>
            </a:lvl7pPr>
            <a:lvl8pPr marL="4063868" indent="0">
              <a:buNone/>
              <a:defRPr sz="2032" b="1"/>
            </a:lvl8pPr>
            <a:lvl9pPr marL="4644420" indent="0">
              <a:buNone/>
              <a:defRPr sz="20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EFAB2-D953-4FB6-B3BA-70E29C45D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37408" y="3221805"/>
            <a:ext cx="6581569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3F94B6-9B19-4FDD-9BB3-F80AE837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01119-32B8-4FE0-BD51-036E41DA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11F35-F68C-4460-8E43-9ADCCF0E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0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0DF0-545C-496E-9CC3-B1636DFB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9A158-D679-479B-9A63-4E5EB6A9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74F8C-5DF3-408C-B774-F24997D2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5341B-8357-4B86-8C78-9DF980CC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4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95D58-D0D5-465F-892C-D9E95A557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5D19C-5CDD-4D50-BB63-D28B14A2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032C2-4D11-4DDB-B589-9B362245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B3C6-E224-404D-82AC-336134D9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56" y="588010"/>
            <a:ext cx="4993122" cy="2058035"/>
          </a:xfrm>
        </p:spPr>
        <p:txBody>
          <a:bodyPr anchor="b"/>
          <a:lstStyle>
            <a:lvl1pPr>
              <a:defRPr sz="4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1081-0191-4695-B168-7D70FA058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569" y="1269939"/>
            <a:ext cx="7837408" cy="6268023"/>
          </a:xfrm>
        </p:spPr>
        <p:txBody>
          <a:bodyPr/>
          <a:lstStyle>
            <a:lvl1pPr>
              <a:defRPr sz="4063"/>
            </a:lvl1pPr>
            <a:lvl2pPr>
              <a:defRPr sz="3555"/>
            </a:lvl2pPr>
            <a:lvl3pPr>
              <a:defRPr sz="3048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94228-01F6-43AE-8271-C05C283F4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356" y="2646045"/>
            <a:ext cx="4993122" cy="4902126"/>
          </a:xfrm>
        </p:spPr>
        <p:txBody>
          <a:bodyPr/>
          <a:lstStyle>
            <a:lvl1pPr marL="0" indent="0">
              <a:buNone/>
              <a:defRPr sz="2032"/>
            </a:lvl1pPr>
            <a:lvl2pPr marL="580553" indent="0">
              <a:buNone/>
              <a:defRPr sz="1778"/>
            </a:lvl2pPr>
            <a:lvl3pPr marL="1161105" indent="0">
              <a:buNone/>
              <a:defRPr sz="1524"/>
            </a:lvl3pPr>
            <a:lvl4pPr marL="1741658" indent="0">
              <a:buNone/>
              <a:defRPr sz="1270"/>
            </a:lvl4pPr>
            <a:lvl5pPr marL="2322210" indent="0">
              <a:buNone/>
              <a:defRPr sz="1270"/>
            </a:lvl5pPr>
            <a:lvl6pPr marL="2902763" indent="0">
              <a:buNone/>
              <a:defRPr sz="1270"/>
            </a:lvl6pPr>
            <a:lvl7pPr marL="3483315" indent="0">
              <a:buNone/>
              <a:defRPr sz="1270"/>
            </a:lvl7pPr>
            <a:lvl8pPr marL="4063868" indent="0">
              <a:buNone/>
              <a:defRPr sz="1270"/>
            </a:lvl8pPr>
            <a:lvl9pPr marL="4644420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7B5182-2735-4341-B90E-30557FD8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792E1-2EAB-43FF-BBE7-E52C5811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202EB-49EE-4061-B7DA-5588C89D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4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C808-866F-4712-88B9-68FDED5E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56" y="588010"/>
            <a:ext cx="4993122" cy="2058035"/>
          </a:xfrm>
        </p:spPr>
        <p:txBody>
          <a:bodyPr anchor="b"/>
          <a:lstStyle>
            <a:lvl1pPr>
              <a:defRPr sz="4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ADD9E-7524-4263-B3CC-157FBB70A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81569" y="1269939"/>
            <a:ext cx="7837408" cy="6268023"/>
          </a:xfrm>
        </p:spPr>
        <p:txBody>
          <a:bodyPr/>
          <a:lstStyle>
            <a:lvl1pPr marL="0" indent="0">
              <a:buNone/>
              <a:defRPr sz="4063"/>
            </a:lvl1pPr>
            <a:lvl2pPr marL="580553" indent="0">
              <a:buNone/>
              <a:defRPr sz="3555"/>
            </a:lvl2pPr>
            <a:lvl3pPr marL="1161105" indent="0">
              <a:buNone/>
              <a:defRPr sz="3048"/>
            </a:lvl3pPr>
            <a:lvl4pPr marL="1741658" indent="0">
              <a:buNone/>
              <a:defRPr sz="2540"/>
            </a:lvl4pPr>
            <a:lvl5pPr marL="2322210" indent="0">
              <a:buNone/>
              <a:defRPr sz="2540"/>
            </a:lvl5pPr>
            <a:lvl6pPr marL="2902763" indent="0">
              <a:buNone/>
              <a:defRPr sz="2540"/>
            </a:lvl6pPr>
            <a:lvl7pPr marL="3483315" indent="0">
              <a:buNone/>
              <a:defRPr sz="2540"/>
            </a:lvl7pPr>
            <a:lvl8pPr marL="4063868" indent="0">
              <a:buNone/>
              <a:defRPr sz="2540"/>
            </a:lvl8pPr>
            <a:lvl9pPr marL="4644420" indent="0">
              <a:buNone/>
              <a:defRPr sz="25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DE7EA-5291-4EFC-9582-3C8378DA2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356" y="2646045"/>
            <a:ext cx="4993122" cy="4902126"/>
          </a:xfrm>
        </p:spPr>
        <p:txBody>
          <a:bodyPr/>
          <a:lstStyle>
            <a:lvl1pPr marL="0" indent="0">
              <a:buNone/>
              <a:defRPr sz="2032"/>
            </a:lvl1pPr>
            <a:lvl2pPr marL="580553" indent="0">
              <a:buNone/>
              <a:defRPr sz="1778"/>
            </a:lvl2pPr>
            <a:lvl3pPr marL="1161105" indent="0">
              <a:buNone/>
              <a:defRPr sz="1524"/>
            </a:lvl3pPr>
            <a:lvl4pPr marL="1741658" indent="0">
              <a:buNone/>
              <a:defRPr sz="1270"/>
            </a:lvl4pPr>
            <a:lvl5pPr marL="2322210" indent="0">
              <a:buNone/>
              <a:defRPr sz="1270"/>
            </a:lvl5pPr>
            <a:lvl6pPr marL="2902763" indent="0">
              <a:buNone/>
              <a:defRPr sz="1270"/>
            </a:lvl6pPr>
            <a:lvl7pPr marL="3483315" indent="0">
              <a:buNone/>
              <a:defRPr sz="1270"/>
            </a:lvl7pPr>
            <a:lvl8pPr marL="4063868" indent="0">
              <a:buNone/>
              <a:defRPr sz="1270"/>
            </a:lvl8pPr>
            <a:lvl9pPr marL="4644420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FC8FD-EE45-405F-BD81-8E8B6ECF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20E3E-670E-4BB6-B410-FF5B7D2E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654DD-DBBD-4281-A05A-247277C71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9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F4425-9EC2-497D-B597-115C82F3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40" y="469592"/>
            <a:ext cx="13352621" cy="1704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AE63B-8E59-4D31-AC58-9D6989E4C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4340" y="2347957"/>
            <a:ext cx="13352621" cy="559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33F6C-FC4A-46E7-8AF6-06F63C8B2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339" y="8174973"/>
            <a:ext cx="3483293" cy="469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5681-83D2-4A58-8A63-E2909F232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8181" y="8174973"/>
            <a:ext cx="5224939" cy="469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322DC-1A24-4821-BA9D-82C2001BB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68" y="8174973"/>
            <a:ext cx="3483293" cy="469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4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161105" rtl="0" eaLnBrk="1" latinLnBrk="0" hangingPunct="1">
        <a:lnSpc>
          <a:spcPct val="90000"/>
        </a:lnSpc>
        <a:spcBef>
          <a:spcPct val="0"/>
        </a:spcBef>
        <a:buNone/>
        <a:defRPr sz="55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0276" indent="-290276" algn="l" defTabSz="1161105" rtl="0" eaLnBrk="1" latinLnBrk="0" hangingPunct="1">
        <a:lnSpc>
          <a:spcPct val="90000"/>
        </a:lnSpc>
        <a:spcBef>
          <a:spcPts val="1270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1pPr>
      <a:lvl2pPr marL="870829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3048" kern="1200">
          <a:solidFill>
            <a:schemeClr val="tx1"/>
          </a:solidFill>
          <a:latin typeface="+mn-lt"/>
          <a:ea typeface="+mn-ea"/>
          <a:cs typeface="+mn-cs"/>
        </a:defRPr>
      </a:lvl2pPr>
      <a:lvl3pPr marL="1451381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2031934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4pPr>
      <a:lvl5pPr marL="2612487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5pPr>
      <a:lvl6pPr marL="3193039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6pPr>
      <a:lvl7pPr marL="3773592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7pPr>
      <a:lvl8pPr marL="4354144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8pPr>
      <a:lvl9pPr marL="4934697" indent="-290276" algn="l" defTabSz="1161105" rtl="0" eaLnBrk="1" latinLnBrk="0" hangingPunct="1">
        <a:lnSpc>
          <a:spcPct val="90000"/>
        </a:lnSpc>
        <a:spcBef>
          <a:spcPts val="635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1pPr>
      <a:lvl2pPr marL="580553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161105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3pPr>
      <a:lvl4pPr marL="1741658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4pPr>
      <a:lvl5pPr marL="2322210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5pPr>
      <a:lvl6pPr marL="2902763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6pPr>
      <a:lvl7pPr marL="3483315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7pPr>
      <a:lvl8pPr marL="4063868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8pPr>
      <a:lvl9pPr marL="4644420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4.jpg"/><Relationship Id="rId5" Type="http://schemas.openxmlformats.org/officeDocument/2006/relationships/image" Target="../media/image4.svg"/><Relationship Id="rId10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6FF486-E0A0-4F25-B6CC-59C8A18CC3FB}"/>
              </a:ext>
            </a:extLst>
          </p:cNvPr>
          <p:cNvSpPr/>
          <p:nvPr/>
        </p:nvSpPr>
        <p:spPr>
          <a:xfrm>
            <a:off x="0" y="1"/>
            <a:ext cx="15481300" cy="8820150"/>
          </a:xfrm>
          <a:prstGeom prst="rect">
            <a:avLst/>
          </a:prstGeom>
          <a:solidFill>
            <a:srgbClr val="059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9B3B32-A8EE-43E5-86AB-741F606DB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0415"/>
          <a:stretch/>
        </p:blipFill>
        <p:spPr>
          <a:xfrm>
            <a:off x="0" y="7442775"/>
            <a:ext cx="15465742" cy="137737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D0769A3-74E2-43CA-9E40-7B4FBF1C6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4163" y="981075"/>
            <a:ext cx="832975" cy="8193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E407C0-3AB1-4DA4-88EA-FC88D67A4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0625" y="6390779"/>
            <a:ext cx="2520050" cy="229096"/>
          </a:xfrm>
          <a:prstGeom prst="rect">
            <a:avLst/>
          </a:prstGeom>
        </p:spPr>
      </p:pic>
      <p:sp>
        <p:nvSpPr>
          <p:cNvPr id="2" name="object 26">
            <a:extLst>
              <a:ext uri="{FF2B5EF4-FFF2-40B4-BE49-F238E27FC236}">
                <a16:creationId xmlns:a16="http://schemas.microsoft.com/office/drawing/2014/main" id="{18675EB2-F63A-8A2C-3F47-2E2C6F868711}"/>
              </a:ext>
            </a:extLst>
          </p:cNvPr>
          <p:cNvSpPr txBox="1"/>
          <p:nvPr/>
        </p:nvSpPr>
        <p:spPr>
          <a:xfrm>
            <a:off x="3625850" y="3343275"/>
            <a:ext cx="8229600" cy="124521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US" sz="4000" dirty="0">
                <a:solidFill>
                  <a:srgbClr val="FFD263"/>
                </a:solidFill>
                <a:latin typeface="Mont Bold" panose="00000900000000000000" pitchFamily="50" charset="0"/>
                <a:cs typeface="Arial"/>
              </a:rPr>
              <a:t>Customer Service Desk Renovation / Replacement</a:t>
            </a:r>
          </a:p>
        </p:txBody>
      </p:sp>
    </p:spTree>
    <p:extLst>
      <p:ext uri="{BB962C8B-B14F-4D97-AF65-F5344CB8AC3E}">
        <p14:creationId xmlns:p14="http://schemas.microsoft.com/office/powerpoint/2010/main" val="420086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1455420" y="371475"/>
            <a:ext cx="10552430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dirty="0">
                <a:solidFill>
                  <a:srgbClr val="059EB9"/>
                </a:solidFill>
                <a:latin typeface="Mont Bold" panose="00000900000000000000" pitchFamily="50" charset="0"/>
                <a:cs typeface="Arial"/>
              </a:rPr>
              <a:t>Info Desk Current Condition</a:t>
            </a:r>
            <a:endParaRPr lang="en-US" sz="3200" dirty="0">
              <a:solidFill>
                <a:srgbClr val="059EB9"/>
              </a:solidFill>
              <a:latin typeface="Mont" panose="00000700000000000000" pitchFamily="50" charset="0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9B3B32-A8EE-43E5-86AB-741F606D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415"/>
          <a:stretch/>
        </p:blipFill>
        <p:spPr>
          <a:xfrm>
            <a:off x="0" y="7442775"/>
            <a:ext cx="15465742" cy="13773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F6FF486-E0A0-4F25-B6CC-59C8A18CC3FB}"/>
              </a:ext>
            </a:extLst>
          </p:cNvPr>
          <p:cNvSpPr/>
          <p:nvPr/>
        </p:nvSpPr>
        <p:spPr>
          <a:xfrm>
            <a:off x="0" y="1"/>
            <a:ext cx="1035050" cy="8820150"/>
          </a:xfrm>
          <a:prstGeom prst="rect">
            <a:avLst/>
          </a:prstGeom>
          <a:solidFill>
            <a:srgbClr val="059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D0769A3-74E2-43CA-9E40-7B4FBF1C6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12" y="219074"/>
            <a:ext cx="731838" cy="7198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E407C0-3AB1-4DA4-88EA-FC88D67A4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-607220" y="7309197"/>
            <a:ext cx="2247900" cy="204355"/>
          </a:xfrm>
          <a:prstGeom prst="rect">
            <a:avLst/>
          </a:prstGeom>
        </p:spPr>
      </p:pic>
      <p:sp>
        <p:nvSpPr>
          <p:cNvPr id="2" name="object 26">
            <a:extLst>
              <a:ext uri="{FF2B5EF4-FFF2-40B4-BE49-F238E27FC236}">
                <a16:creationId xmlns:a16="http://schemas.microsoft.com/office/drawing/2014/main" id="{686E8A42-1DF1-ACF0-D1A6-26E884E49C73}"/>
              </a:ext>
            </a:extLst>
          </p:cNvPr>
          <p:cNvSpPr txBox="1"/>
          <p:nvPr/>
        </p:nvSpPr>
        <p:spPr>
          <a:xfrm>
            <a:off x="1491189" y="1098889"/>
            <a:ext cx="10211862" cy="45781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400" b="1" dirty="0">
                <a:solidFill>
                  <a:srgbClr val="059EB9"/>
                </a:solidFill>
                <a:latin typeface="Mont" panose="00000700000000000000" pitchFamily="50" charset="0"/>
                <a:cs typeface="Arial"/>
              </a:rPr>
              <a:t>The current Info Desk of Tbilisi Mall is damaged, it has scratches, is very big and out-of-the date.</a:t>
            </a:r>
            <a:br>
              <a:rPr lang="en-US" sz="1400" b="1" dirty="0">
                <a:solidFill>
                  <a:srgbClr val="059EB9"/>
                </a:solidFill>
                <a:latin typeface="Mont" panose="00000700000000000000" pitchFamily="50" charset="0"/>
                <a:cs typeface="Arial"/>
              </a:rPr>
            </a:br>
            <a:r>
              <a:rPr lang="en-US" sz="1400" b="1" dirty="0">
                <a:solidFill>
                  <a:srgbClr val="059EB9"/>
                </a:solidFill>
                <a:latin typeface="Mont" panose="00000700000000000000" pitchFamily="50" charset="0"/>
                <a:cs typeface="Arial"/>
              </a:rPr>
              <a:t>Needs to be updated</a:t>
            </a:r>
            <a:r>
              <a:rPr lang="ka-GE" sz="1400" b="1" dirty="0">
                <a:solidFill>
                  <a:srgbClr val="059EB9"/>
                </a:solidFill>
                <a:latin typeface="Mont" panose="00000700000000000000" pitchFamily="50" charset="0"/>
                <a:cs typeface="Arial"/>
              </a:rPr>
              <a:t>.</a:t>
            </a:r>
            <a:endParaRPr lang="en-US" sz="1400" b="1" dirty="0">
              <a:solidFill>
                <a:srgbClr val="059EB9"/>
              </a:solidFill>
              <a:latin typeface="Mont" panose="00000700000000000000" pitchFamily="50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AF98B-38CA-8273-D831-7A2CF7075E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908" y="2604378"/>
            <a:ext cx="4749941" cy="3562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546D90-DD17-6ECB-C557-22AAF5C865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507" y="2604378"/>
            <a:ext cx="2671842" cy="3562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25AEBE-8C27-AB1B-D206-8E7FD047B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3526" y="2604377"/>
            <a:ext cx="2671841" cy="3562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354CEC-37DA-1AB6-39BB-78B7A9E8E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9120" y="2604377"/>
            <a:ext cx="2671841" cy="35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1455420" y="371475"/>
            <a:ext cx="10933430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dirty="0">
                <a:solidFill>
                  <a:srgbClr val="059EB9"/>
                </a:solidFill>
                <a:latin typeface="Mont Bold" panose="00000900000000000000" pitchFamily="50" charset="0"/>
                <a:cs typeface="Arial"/>
              </a:rPr>
              <a:t>Visual direction references of the product</a:t>
            </a:r>
            <a:endParaRPr lang="en-US" sz="3200" dirty="0">
              <a:solidFill>
                <a:srgbClr val="059EB9"/>
              </a:solidFill>
              <a:latin typeface="Mont" panose="00000700000000000000" pitchFamily="50" charset="0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9B3B32-A8EE-43E5-86AB-741F606D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415"/>
          <a:stretch/>
        </p:blipFill>
        <p:spPr>
          <a:xfrm>
            <a:off x="0" y="7442775"/>
            <a:ext cx="15465742" cy="13773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F6FF486-E0A0-4F25-B6CC-59C8A18CC3FB}"/>
              </a:ext>
            </a:extLst>
          </p:cNvPr>
          <p:cNvSpPr/>
          <p:nvPr/>
        </p:nvSpPr>
        <p:spPr>
          <a:xfrm>
            <a:off x="0" y="1"/>
            <a:ext cx="1035050" cy="8820150"/>
          </a:xfrm>
          <a:prstGeom prst="rect">
            <a:avLst/>
          </a:prstGeom>
          <a:solidFill>
            <a:srgbClr val="059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D0769A3-74E2-43CA-9E40-7B4FBF1C6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12" y="219074"/>
            <a:ext cx="731838" cy="7198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E407C0-3AB1-4DA4-88EA-FC88D67A4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-607220" y="7309197"/>
            <a:ext cx="2247900" cy="204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1B265-C836-6824-981D-C97D0D0B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32" y="1197015"/>
            <a:ext cx="3175464" cy="4110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7CBA7-2A97-CFD9-6079-F4491B1774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94" y="5443958"/>
            <a:ext cx="2567638" cy="1711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FBE58C-2507-C310-DD79-BC94F7A617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14" y="1197015"/>
            <a:ext cx="2752469" cy="4128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55C8A-8862-79D4-DCBC-38E154A1EC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/>
          <a:stretch/>
        </p:blipFill>
        <p:spPr>
          <a:xfrm>
            <a:off x="7888859" y="5433516"/>
            <a:ext cx="1531424" cy="1711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3DA6D-92AF-F974-20E3-75706E953D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7"/>
          <a:stretch/>
        </p:blipFill>
        <p:spPr>
          <a:xfrm>
            <a:off x="6072683" y="5423074"/>
            <a:ext cx="1699025" cy="173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FB4B9-C074-CD6B-ED8B-58452C36DA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000" y="1209675"/>
            <a:ext cx="2943283" cy="2940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4119D0-F0B7-17B3-A74D-0211AB588E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550"/>
          <a:stretch/>
        </p:blipFill>
        <p:spPr>
          <a:xfrm>
            <a:off x="9525000" y="4103950"/>
            <a:ext cx="2943283" cy="30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1455420" y="371475"/>
            <a:ext cx="10933430" cy="99899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dirty="0">
                <a:solidFill>
                  <a:srgbClr val="059EB9"/>
                </a:solidFill>
                <a:latin typeface="Mont Bold" panose="00000900000000000000" pitchFamily="50" charset="0"/>
                <a:cs typeface="Arial"/>
              </a:rPr>
              <a:t>Suggested locations where a new Info Desk is to be installed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9B3B32-A8EE-43E5-86AB-741F606D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415"/>
          <a:stretch/>
        </p:blipFill>
        <p:spPr>
          <a:xfrm>
            <a:off x="0" y="7442775"/>
            <a:ext cx="15465742" cy="13773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F6FF486-E0A0-4F25-B6CC-59C8A18CC3FB}"/>
              </a:ext>
            </a:extLst>
          </p:cNvPr>
          <p:cNvSpPr/>
          <p:nvPr/>
        </p:nvSpPr>
        <p:spPr>
          <a:xfrm>
            <a:off x="0" y="1"/>
            <a:ext cx="1035050" cy="8820150"/>
          </a:xfrm>
          <a:prstGeom prst="rect">
            <a:avLst/>
          </a:prstGeom>
          <a:solidFill>
            <a:srgbClr val="059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D0769A3-74E2-43CA-9E40-7B4FBF1C6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812" y="219074"/>
            <a:ext cx="731838" cy="7198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E407C0-3AB1-4DA4-88EA-FC88D67A4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-607220" y="7309197"/>
            <a:ext cx="2247900" cy="204355"/>
          </a:xfrm>
          <a:prstGeom prst="rect">
            <a:avLst/>
          </a:prstGeom>
        </p:spPr>
      </p:pic>
      <p:pic>
        <p:nvPicPr>
          <p:cNvPr id="4" name="Picture 2" descr="No description available.">
            <a:extLst>
              <a:ext uri="{FF2B5EF4-FFF2-40B4-BE49-F238E27FC236}">
                <a16:creationId xmlns:a16="http://schemas.microsoft.com/office/drawing/2014/main" id="{6E18C252-3DD2-4FB7-0EC3-6F9963E6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93" y="4687265"/>
            <a:ext cx="3801767" cy="28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o description available.">
            <a:extLst>
              <a:ext uri="{FF2B5EF4-FFF2-40B4-BE49-F238E27FC236}">
                <a16:creationId xmlns:a16="http://schemas.microsoft.com/office/drawing/2014/main" id="{0360ECE7-1265-909E-AC37-6CDB3E2D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93" y="1711150"/>
            <a:ext cx="3801767" cy="28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096AF6-C913-A288-1775-D54987094926}"/>
              </a:ext>
            </a:extLst>
          </p:cNvPr>
          <p:cNvSpPr txBox="1"/>
          <p:nvPr/>
        </p:nvSpPr>
        <p:spPr>
          <a:xfrm>
            <a:off x="5378450" y="3136812"/>
            <a:ext cx="221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59EB9"/>
                </a:solidFill>
              </a:rPr>
              <a:t>Opt. 1 – in front of ZARA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FFD97-866A-382B-33C8-B95FA2F3C996}"/>
              </a:ext>
            </a:extLst>
          </p:cNvPr>
          <p:cNvSpPr txBox="1"/>
          <p:nvPr/>
        </p:nvSpPr>
        <p:spPr>
          <a:xfrm>
            <a:off x="5500565" y="5943650"/>
            <a:ext cx="2431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59EB9"/>
                </a:solidFill>
              </a:rPr>
              <a:t>Opt. 2 – in front of </a:t>
            </a:r>
            <a:r>
              <a:rPr lang="en-US" sz="1600" dirty="0" err="1">
                <a:solidFill>
                  <a:srgbClr val="059EB9"/>
                </a:solidFill>
              </a:rPr>
              <a:t>Bershka</a:t>
            </a:r>
            <a:endParaRPr lang="en-US" sz="1600" dirty="0">
              <a:solidFill>
                <a:srgbClr val="059EB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A2ACA-8DE0-66CB-7D78-E6A1F1A899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2256" y="2702536"/>
            <a:ext cx="7395974" cy="32701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A01C6F-7771-0A03-72F6-6C421A0C13AC}"/>
              </a:ext>
            </a:extLst>
          </p:cNvPr>
          <p:cNvCxnSpPr/>
          <p:nvPr/>
        </p:nvCxnSpPr>
        <p:spPr>
          <a:xfrm>
            <a:off x="11550650" y="4687265"/>
            <a:ext cx="0" cy="142566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C41F98-3D24-679A-B3A4-42830CD017D5}"/>
              </a:ext>
            </a:extLst>
          </p:cNvPr>
          <p:cNvSpPr txBox="1"/>
          <p:nvPr/>
        </p:nvSpPr>
        <p:spPr>
          <a:xfrm>
            <a:off x="11474450" y="6018967"/>
            <a:ext cx="634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Opt. 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0E300B-457F-38E3-05F4-483E145BF71C}"/>
              </a:ext>
            </a:extLst>
          </p:cNvPr>
          <p:cNvCxnSpPr/>
          <p:nvPr/>
        </p:nvCxnSpPr>
        <p:spPr>
          <a:xfrm>
            <a:off x="11245850" y="4638675"/>
            <a:ext cx="0" cy="142566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D92C41F-6732-DFE3-C11E-045444622B8E}"/>
              </a:ext>
            </a:extLst>
          </p:cNvPr>
          <p:cNvSpPr txBox="1"/>
          <p:nvPr/>
        </p:nvSpPr>
        <p:spPr>
          <a:xfrm>
            <a:off x="10672227" y="5910448"/>
            <a:ext cx="634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Opt. 2</a:t>
            </a:r>
          </a:p>
        </p:txBody>
      </p:sp>
    </p:spTree>
    <p:extLst>
      <p:ext uri="{BB962C8B-B14F-4D97-AF65-F5344CB8AC3E}">
        <p14:creationId xmlns:p14="http://schemas.microsoft.com/office/powerpoint/2010/main" val="277277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6FF486-E0A0-4F25-B6CC-59C8A18CC3FB}"/>
              </a:ext>
            </a:extLst>
          </p:cNvPr>
          <p:cNvSpPr/>
          <p:nvPr/>
        </p:nvSpPr>
        <p:spPr>
          <a:xfrm>
            <a:off x="0" y="0"/>
            <a:ext cx="15512414" cy="8820150"/>
          </a:xfrm>
          <a:prstGeom prst="rect">
            <a:avLst/>
          </a:prstGeom>
          <a:solidFill>
            <a:srgbClr val="059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bject 26"/>
          <p:cNvSpPr txBox="1"/>
          <p:nvPr/>
        </p:nvSpPr>
        <p:spPr>
          <a:xfrm>
            <a:off x="3664743" y="3941782"/>
            <a:ext cx="8229600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US" sz="4000" dirty="0">
                <a:solidFill>
                  <a:srgbClr val="FFD263"/>
                </a:solidFill>
                <a:latin typeface="Mont Bold" panose="00000900000000000000" pitchFamily="50" charset="0"/>
                <a:cs typeface="Arial"/>
              </a:rPr>
              <a:t>THANK YOU</a:t>
            </a:r>
            <a:endParaRPr lang="en-US" sz="4000" dirty="0">
              <a:solidFill>
                <a:srgbClr val="FFD263"/>
              </a:solidFill>
              <a:latin typeface="Mont" panose="00000700000000000000" pitchFamily="50" charset="0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9B3B32-A8EE-43E5-86AB-741F606D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415"/>
          <a:stretch/>
        </p:blipFill>
        <p:spPr>
          <a:xfrm>
            <a:off x="0" y="7442775"/>
            <a:ext cx="15465742" cy="137737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D0769A3-74E2-43CA-9E40-7B4FBF1C6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4163" y="649472"/>
            <a:ext cx="832975" cy="819320"/>
          </a:xfrm>
          <a:prstGeom prst="rect">
            <a:avLst/>
          </a:prstGeom>
        </p:spPr>
      </p:pic>
      <p:sp>
        <p:nvSpPr>
          <p:cNvPr id="9" name="object 26">
            <a:extLst>
              <a:ext uri="{FF2B5EF4-FFF2-40B4-BE49-F238E27FC236}">
                <a16:creationId xmlns:a16="http://schemas.microsoft.com/office/drawing/2014/main" id="{7991194B-EC28-43CE-BBBE-8F39988D76D6}"/>
              </a:ext>
            </a:extLst>
          </p:cNvPr>
          <p:cNvSpPr txBox="1"/>
          <p:nvPr/>
        </p:nvSpPr>
        <p:spPr>
          <a:xfrm>
            <a:off x="3618071" y="4714875"/>
            <a:ext cx="8229600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endParaRPr lang="en-US" dirty="0">
              <a:solidFill>
                <a:schemeClr val="bg1"/>
              </a:solidFill>
              <a:latin typeface="Mont" panose="000007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2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8162</TotalTime>
  <Words>79</Words>
  <Application>Microsoft Office PowerPoint</Application>
  <PresentationFormat>Custom</PresentationFormat>
  <Paragraphs>11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Mont</vt:lpstr>
      <vt:lpstr>Mont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brochure</dc:title>
  <dc:creator>Diana Kalantarova</dc:creator>
  <cp:lastModifiedBy>Nata Simonishvili</cp:lastModifiedBy>
  <cp:revision>149</cp:revision>
  <dcterms:created xsi:type="dcterms:W3CDTF">2023-05-11T05:53:11Z</dcterms:created>
  <dcterms:modified xsi:type="dcterms:W3CDTF">2024-07-22T12:28:53Z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2023-05-02T00:00:00Z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2023-05-11T00:00:00Z</vt:filetime>
  </property>
</Properties>
</file>