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88B2B-5D18-4640-B6D2-CEAD7EF1B525}" type="datetimeFigureOut">
              <a:rPr lang="ru-RU" smtClean="0"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582CD-F27B-4439-9F28-6E80C78E8F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019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88B2B-5D18-4640-B6D2-CEAD7EF1B525}" type="datetimeFigureOut">
              <a:rPr lang="ru-RU" smtClean="0"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582CD-F27B-4439-9F28-6E80C78E8F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428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88B2B-5D18-4640-B6D2-CEAD7EF1B525}" type="datetimeFigureOut">
              <a:rPr lang="ru-RU" smtClean="0"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582CD-F27B-4439-9F28-6E80C78E8F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539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88B2B-5D18-4640-B6D2-CEAD7EF1B525}" type="datetimeFigureOut">
              <a:rPr lang="ru-RU" smtClean="0"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582CD-F27B-4439-9F28-6E80C78E8F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040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88B2B-5D18-4640-B6D2-CEAD7EF1B525}" type="datetimeFigureOut">
              <a:rPr lang="ru-RU" smtClean="0"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582CD-F27B-4439-9F28-6E80C78E8F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912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88B2B-5D18-4640-B6D2-CEAD7EF1B525}" type="datetimeFigureOut">
              <a:rPr lang="ru-RU" smtClean="0"/>
              <a:t>31.07.2017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582CD-F27B-4439-9F28-6E80C78E8F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224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88B2B-5D18-4640-B6D2-CEAD7EF1B525}" type="datetimeFigureOut">
              <a:rPr lang="ru-RU" smtClean="0"/>
              <a:t>31.07.2017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582CD-F27B-4439-9F28-6E80C78E8F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76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88B2B-5D18-4640-B6D2-CEAD7EF1B525}" type="datetimeFigureOut">
              <a:rPr lang="ru-RU" smtClean="0"/>
              <a:t>31.07.2017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582CD-F27B-4439-9F28-6E80C78E8F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549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88B2B-5D18-4640-B6D2-CEAD7EF1B525}" type="datetimeFigureOut">
              <a:rPr lang="ru-RU" smtClean="0"/>
              <a:t>31.07.2017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582CD-F27B-4439-9F28-6E80C78E8F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052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88B2B-5D18-4640-B6D2-CEAD7EF1B525}" type="datetimeFigureOut">
              <a:rPr lang="ru-RU" smtClean="0"/>
              <a:t>31.07.2017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582CD-F27B-4439-9F28-6E80C78E8F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111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88B2B-5D18-4640-B6D2-CEAD7EF1B525}" type="datetimeFigureOut">
              <a:rPr lang="ru-RU" smtClean="0"/>
              <a:t>31.07.2017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582CD-F27B-4439-9F28-6E80C78E8F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159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C88B2B-5D18-4640-B6D2-CEAD7EF1B525}" type="datetimeFigureOut">
              <a:rPr lang="ru-RU" smtClean="0"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B582CD-F27B-4439-9F28-6E80C78E8F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011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518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0321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5508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075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958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87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8643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567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77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877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8923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0533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Широкоэкранный</PresentationFormat>
  <Paragraphs>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Ilia Qurdadze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Ilia qurdadze</dc:creator>
  <cp:lastModifiedBy>Ilia qurdadze</cp:lastModifiedBy>
  <cp:revision>1</cp:revision>
  <dcterms:created xsi:type="dcterms:W3CDTF">2017-07-31T10:50:49Z</dcterms:created>
  <dcterms:modified xsi:type="dcterms:W3CDTF">2017-07-31T10:57:36Z</dcterms:modified>
</cp:coreProperties>
</file>